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64" r:id="rId2"/>
    <p:sldMasterId id="2147483669" r:id="rId3"/>
    <p:sldMasterId id="2147483674" r:id="rId4"/>
    <p:sldMasterId id="2147483679" r:id="rId5"/>
    <p:sldMasterId id="2147483684" r:id="rId6"/>
  </p:sldMasterIdLst>
  <p:notesMasterIdLst>
    <p:notesMasterId r:id="rId17"/>
  </p:notesMasterIdLst>
  <p:handoutMasterIdLst>
    <p:handoutMasterId r:id="rId18"/>
  </p:handoutMasterIdLst>
  <p:sldIdLst>
    <p:sldId id="1540" r:id="rId7"/>
    <p:sldId id="1542" r:id="rId8"/>
    <p:sldId id="1550" r:id="rId9"/>
    <p:sldId id="1551" r:id="rId10"/>
    <p:sldId id="1552" r:id="rId11"/>
    <p:sldId id="1553" r:id="rId12"/>
    <p:sldId id="1554" r:id="rId13"/>
    <p:sldId id="1555" r:id="rId14"/>
    <p:sldId id="1562" r:id="rId15"/>
    <p:sldId id="1561" r:id="rId16"/>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rebuchet MS" panose="020B0603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Skyrius be pavadinimo" id="{21823396-ECDA-42D5-AD31-FB59E120B3E5}">
          <p14:sldIdLst>
            <p14:sldId id="1540"/>
            <p14:sldId id="1542"/>
            <p14:sldId id="1550"/>
            <p14:sldId id="1551"/>
            <p14:sldId id="1552"/>
            <p14:sldId id="1553"/>
            <p14:sldId id="1554"/>
            <p14:sldId id="1555"/>
            <p14:sldId id="1562"/>
            <p14:sldId id="1561"/>
          </p14:sldIdLst>
        </p14:section>
        <p14:section name="Numatytoji sekcija" id="{FAEDBC52-36BE-4F0B-A6FE-812A96890A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destas Petraitis" initials="MP" lastIdx="3" clrIdx="0">
    <p:extLst>
      <p:ext uri="{19B8F6BF-5375-455C-9EA6-DF929625EA0E}">
        <p15:presenceInfo xmlns:p15="http://schemas.microsoft.com/office/powerpoint/2012/main" userId="S-1-5-21-3467853863-3472145870-1858866223-1110" providerId="AD"/>
      </p:ext>
    </p:extLst>
  </p:cmAuthor>
  <p:cmAuthor id="2" name="Modestas Petraitis" initials="MP [2]" lastIdx="4" clrIdx="1">
    <p:extLst>
      <p:ext uri="{19B8F6BF-5375-455C-9EA6-DF929625EA0E}">
        <p15:presenceInfo xmlns:p15="http://schemas.microsoft.com/office/powerpoint/2012/main" userId="S::modestas.petraitis@taurage.lt::538d820c-4de4-4e2f-a7fd-2177dd7673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5C"/>
    <a:srgbClr val="337A99"/>
    <a:srgbClr val="7C9B7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Vidutinis stilius 1 – paryškinima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Šviesus stilius 3 – paryškinimas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Vidutinis stilius 2 – paryškinima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Šviesus stilius 2 – paryškinima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Šviesus stilius 2 – paryškinima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Be stiliaus, lentelės tinkleli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eminis stilius 1 – paryškinima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Vidutinis stilius 3 – paryškinima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89089" autoAdjust="0"/>
  </p:normalViewPr>
  <p:slideViewPr>
    <p:cSldViewPr snapToGrid="0" snapToObjects="1">
      <p:cViewPr varScale="1">
        <p:scale>
          <a:sx n="99" d="100"/>
          <a:sy n="99" d="100"/>
        </p:scale>
        <p:origin x="116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68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FFEE4E31-9C88-4B8F-B552-F95597F68477}" type="datetimeFigureOut">
              <a:rPr lang="lt-LT" smtClean="0"/>
              <a:pPr/>
              <a:t>2025-12-10</a:t>
            </a:fld>
            <a:endParaRPr lang="lt-LT"/>
          </a:p>
        </p:txBody>
      </p:sp>
      <p:sp>
        <p:nvSpPr>
          <p:cNvPr id="4" name="Poraštės vietos rezervavimo ženklas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lt-LT"/>
          </a:p>
        </p:txBody>
      </p:sp>
      <p:sp>
        <p:nvSpPr>
          <p:cNvPr id="5" name="Skaidrės numerio vietos rezervavimo ženklas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4E33ADF-F003-4E00-BECF-E95110A94FEC}" type="slidenum">
              <a:rPr lang="lt-LT" smtClean="0"/>
              <a:pPr/>
              <a:t>‹#›</a:t>
            </a:fld>
            <a:endParaRPr lang="lt-LT"/>
          </a:p>
        </p:txBody>
      </p:sp>
    </p:spTree>
    <p:extLst>
      <p:ext uri="{BB962C8B-B14F-4D97-AF65-F5344CB8AC3E}">
        <p14:creationId xmlns:p14="http://schemas.microsoft.com/office/powerpoint/2010/main" val="72685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s vietos rezervavimo ženklas 1">
            <a:extLst>
              <a:ext uri="{FF2B5EF4-FFF2-40B4-BE49-F238E27FC236}">
                <a16:creationId xmlns:a16="http://schemas.microsoft.com/office/drawing/2014/main" id="{357794EF-9CCD-4CB4-9742-BFEA93103469}"/>
              </a:ext>
            </a:extLst>
          </p:cNvPr>
          <p:cNvSpPr>
            <a:spLocks noGrp="1"/>
          </p:cNvSpPr>
          <p:nvPr>
            <p:ph type="hdr" sz="quarter"/>
          </p:nvPr>
        </p:nvSpPr>
        <p:spPr>
          <a:xfrm>
            <a:off x="0" y="0"/>
            <a:ext cx="2918831" cy="493316"/>
          </a:xfrm>
          <a:prstGeom prst="rect">
            <a:avLst/>
          </a:prstGeom>
        </p:spPr>
        <p:txBody>
          <a:bodyPr vert="horz" lIns="91440" tIns="45720" rIns="91440" bIns="45720" rtlCol="0"/>
          <a:lstStyle>
            <a:lvl1pPr algn="l" eaLnBrk="1" hangingPunct="1">
              <a:defRPr sz="1200">
                <a:cs typeface="Arial" charset="0"/>
              </a:defRPr>
            </a:lvl1pPr>
          </a:lstStyle>
          <a:p>
            <a:pPr>
              <a:defRPr/>
            </a:pPr>
            <a:endParaRPr lang="lt-LT"/>
          </a:p>
        </p:txBody>
      </p:sp>
      <p:sp>
        <p:nvSpPr>
          <p:cNvPr id="3" name="Datos vietos rezervavimo ženklas 2">
            <a:extLst>
              <a:ext uri="{FF2B5EF4-FFF2-40B4-BE49-F238E27FC236}">
                <a16:creationId xmlns:a16="http://schemas.microsoft.com/office/drawing/2014/main" id="{025BA3A0-3A7C-4BCA-8FE5-43D8E6304369}"/>
              </a:ext>
            </a:extLst>
          </p:cNvPr>
          <p:cNvSpPr>
            <a:spLocks noGrp="1"/>
          </p:cNvSpPr>
          <p:nvPr>
            <p:ph type="dt" idx="1"/>
          </p:nvPr>
        </p:nvSpPr>
        <p:spPr>
          <a:xfrm>
            <a:off x="3815373" y="0"/>
            <a:ext cx="2918831" cy="493316"/>
          </a:xfrm>
          <a:prstGeom prst="rect">
            <a:avLst/>
          </a:prstGeom>
        </p:spPr>
        <p:txBody>
          <a:bodyPr vert="horz" lIns="91440" tIns="45720" rIns="91440" bIns="45720" rtlCol="0"/>
          <a:lstStyle>
            <a:lvl1pPr algn="r" eaLnBrk="1" hangingPunct="1">
              <a:defRPr sz="1200">
                <a:cs typeface="Arial" charset="0"/>
              </a:defRPr>
            </a:lvl1pPr>
          </a:lstStyle>
          <a:p>
            <a:pPr>
              <a:defRPr/>
            </a:pPr>
            <a:fld id="{4EFC6044-7A86-4826-8044-BDED150A33E4}" type="datetimeFigureOut">
              <a:rPr lang="lt-LT"/>
              <a:pPr>
                <a:defRPr/>
              </a:pPr>
              <a:t>2025-12-10</a:t>
            </a:fld>
            <a:endParaRPr lang="lt-LT"/>
          </a:p>
        </p:txBody>
      </p:sp>
      <p:sp>
        <p:nvSpPr>
          <p:cNvPr id="4" name="Skaidrės vaizdo vietos rezervavimo ženklas 3">
            <a:extLst>
              <a:ext uri="{FF2B5EF4-FFF2-40B4-BE49-F238E27FC236}">
                <a16:creationId xmlns:a16="http://schemas.microsoft.com/office/drawing/2014/main" id="{46A433B3-B234-4A73-859A-90D872521B3F}"/>
              </a:ext>
            </a:extLst>
          </p:cNvPr>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Pastabų vietos rezervavimo ženklas 4">
            <a:extLst>
              <a:ext uri="{FF2B5EF4-FFF2-40B4-BE49-F238E27FC236}">
                <a16:creationId xmlns:a16="http://schemas.microsoft.com/office/drawing/2014/main" id="{D522705A-5B2E-4276-883A-7BA876E85BDA}"/>
              </a:ext>
            </a:extLst>
          </p:cNvPr>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lt-LT" noProof="0"/>
              <a:t>Spustelėję redag. ruoš. teksto stilių</a:t>
            </a:r>
          </a:p>
          <a:p>
            <a:pPr lvl="1"/>
            <a:r>
              <a:rPr lang="lt-LT" noProof="0"/>
              <a:t>Antras lygmuo</a:t>
            </a:r>
          </a:p>
          <a:p>
            <a:pPr lvl="2"/>
            <a:r>
              <a:rPr lang="lt-LT" noProof="0"/>
              <a:t>Trečias lygmuo</a:t>
            </a:r>
          </a:p>
          <a:p>
            <a:pPr lvl="3"/>
            <a:r>
              <a:rPr lang="lt-LT" noProof="0"/>
              <a:t>Ketvirtas lygmuo</a:t>
            </a:r>
          </a:p>
          <a:p>
            <a:pPr lvl="4"/>
            <a:r>
              <a:rPr lang="lt-LT" noProof="0"/>
              <a:t>Penktas lygmuo</a:t>
            </a:r>
          </a:p>
        </p:txBody>
      </p:sp>
      <p:sp>
        <p:nvSpPr>
          <p:cNvPr id="6" name="Poraštės vietos rezervavimo ženklas 5">
            <a:extLst>
              <a:ext uri="{FF2B5EF4-FFF2-40B4-BE49-F238E27FC236}">
                <a16:creationId xmlns:a16="http://schemas.microsoft.com/office/drawing/2014/main" id="{55B1E56F-C2B0-44AC-96A1-F37F10D297C9}"/>
              </a:ext>
            </a:extLst>
          </p:cNvPr>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lt-LT"/>
          </a:p>
        </p:txBody>
      </p:sp>
      <p:sp>
        <p:nvSpPr>
          <p:cNvPr id="7" name="Skaidrės numerio vietos rezervavimo ženklas 6">
            <a:extLst>
              <a:ext uri="{FF2B5EF4-FFF2-40B4-BE49-F238E27FC236}">
                <a16:creationId xmlns:a16="http://schemas.microsoft.com/office/drawing/2014/main" id="{BFC66DF2-5CA2-4C75-BD8F-BC43B8C9FF5B}"/>
              </a:ext>
            </a:extLst>
          </p:cNvPr>
          <p:cNvSpPr>
            <a:spLocks noGrp="1"/>
          </p:cNvSpPr>
          <p:nvPr>
            <p:ph type="sldNum" sz="quarter" idx="5"/>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C755D0E-A427-467B-9480-82152689EDC5}" type="slidenum">
              <a:rPr lang="lt-LT" altLang="en-US"/>
              <a:pPr>
                <a:defRPr/>
              </a:pPr>
              <a:t>‹#›</a:t>
            </a:fld>
            <a:endParaRPr lang="lt-LT" altLang="en-US"/>
          </a:p>
        </p:txBody>
      </p:sp>
    </p:spTree>
    <p:extLst>
      <p:ext uri="{BB962C8B-B14F-4D97-AF65-F5344CB8AC3E}">
        <p14:creationId xmlns:p14="http://schemas.microsoft.com/office/powerpoint/2010/main" val="644950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CC755D0E-A427-467B-9480-82152689EDC5}" type="slidenum">
              <a:rPr lang="lt-LT" altLang="en-US" smtClean="0"/>
              <a:pPr>
                <a:defRPr/>
              </a:pPr>
              <a:t>1</a:t>
            </a:fld>
            <a:endParaRPr lang="lt-LT" altLang="en-US"/>
          </a:p>
        </p:txBody>
      </p:sp>
    </p:spTree>
    <p:extLst>
      <p:ext uri="{BB962C8B-B14F-4D97-AF65-F5344CB8AC3E}">
        <p14:creationId xmlns:p14="http://schemas.microsoft.com/office/powerpoint/2010/main" val="207935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noRot="1" noChangeAspect="1"/>
          </p:cNvSpPr>
          <p:nvPr>
            <p:ph type="sldImg"/>
          </p:nvPr>
        </p:nvSpPr>
        <p:spPr>
          <a:xfrm>
            <a:off x="79375" y="739775"/>
            <a:ext cx="6575425" cy="3698875"/>
          </a:xfrm>
          <a:prstGeom prst="rect">
            <a:avLst/>
          </a:prstGeom>
        </p:spPr>
      </p:sp>
      <p:sp>
        <p:nvSpPr>
          <p:cNvPr id="147" name="PlaceHolder 2"/>
          <p:cNvSpPr>
            <a:spLocks noGrp="1"/>
          </p:cNvSpPr>
          <p:nvPr>
            <p:ph type="body"/>
          </p:nvPr>
        </p:nvSpPr>
        <p:spPr>
          <a:xfrm>
            <a:off x="673560" y="4686480"/>
            <a:ext cx="5387040" cy="4438440"/>
          </a:xfrm>
          <a:prstGeom prst="rect">
            <a:avLst/>
          </a:prstGeom>
        </p:spPr>
        <p:txBody>
          <a:bodyPr lIns="0" tIns="0" rIns="0" bIns="0">
            <a:noAutofit/>
          </a:bodyPr>
          <a:lstStyle/>
          <a:p>
            <a:pPr marL="216000" indent="-214920">
              <a:lnSpc>
                <a:spcPct val="100000"/>
              </a:lnSpc>
              <a:spcBef>
                <a:spcPts val="360"/>
              </a:spcBef>
            </a:pPr>
            <a:endParaRPr lang="lt-LT" sz="1200" b="0" strike="noStrike" spc="-1" dirty="0">
              <a:latin typeface="Arial"/>
            </a:endParaRPr>
          </a:p>
        </p:txBody>
      </p:sp>
      <p:sp>
        <p:nvSpPr>
          <p:cNvPr id="148" name="CustomShape 3"/>
          <p:cNvSpPr/>
          <p:nvPr/>
        </p:nvSpPr>
        <p:spPr>
          <a:xfrm>
            <a:off x="3815280" y="9371160"/>
            <a:ext cx="2917440" cy="49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D3A11E-2BCF-489F-B28A-FB6637561432}" type="slidenum">
              <a:rPr lang="lt-LT" sz="1200" b="0" strike="noStrike" spc="-1">
                <a:solidFill>
                  <a:srgbClr val="000000"/>
                </a:solidFill>
                <a:latin typeface="Trebuchet MS"/>
                <a:ea typeface="+mn-ea"/>
              </a:rPr>
              <a:t>2</a:t>
            </a:fld>
            <a:endParaRPr lang="lt-LT" sz="1200" b="0" strike="noStrike" spc="-1">
              <a:latin typeface="Arial"/>
            </a:endParaRPr>
          </a:p>
        </p:txBody>
      </p:sp>
    </p:spTree>
    <p:extLst>
      <p:ext uri="{BB962C8B-B14F-4D97-AF65-F5344CB8AC3E}">
        <p14:creationId xmlns:p14="http://schemas.microsoft.com/office/powerpoint/2010/main" val="570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a:defRPr/>
            </a:pPr>
            <a:fld id="{CC755D0E-A427-467B-9480-82152689EDC5}" type="slidenum">
              <a:rPr lang="lt-LT" altLang="en-US" smtClean="0"/>
              <a:pPr>
                <a:defRPr/>
              </a:pPr>
              <a:t>8</a:t>
            </a:fld>
            <a:endParaRPr lang="lt-LT" altLang="en-US"/>
          </a:p>
        </p:txBody>
      </p:sp>
    </p:spTree>
    <p:extLst>
      <p:ext uri="{BB962C8B-B14F-4D97-AF65-F5344CB8AC3E}">
        <p14:creationId xmlns:p14="http://schemas.microsoft.com/office/powerpoint/2010/main" val="746825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880F66-E42D-471B-AB00-2B0B37B55E5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pic>
        <p:nvPicPr>
          <p:cNvPr id="5" name="Picture 8">
            <a:extLst>
              <a:ext uri="{FF2B5EF4-FFF2-40B4-BE49-F238E27FC236}">
                <a16:creationId xmlns:a16="http://schemas.microsoft.com/office/drawing/2014/main" id="{289151DD-1A44-4B17-BC44-E414ABF8B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37E84763-5325-4CC4-8F24-954B5A59A1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2313" y="1330325"/>
            <a:ext cx="231775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bg1"/>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3130522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skyrius. Įvaizdinės nuotraukos">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59157DB1-A5D9-4C86-BE3D-48D938FD64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3"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Tree>
    <p:extLst>
      <p:ext uri="{BB962C8B-B14F-4D97-AF65-F5344CB8AC3E}">
        <p14:creationId xmlns:p14="http://schemas.microsoft.com/office/powerpoint/2010/main" val="30080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697690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2608462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1402014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2. Turinys">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3653B653-F4A9-4F82-80F7-011479D542D4}"/>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16">
            <a:extLst>
              <a:ext uri="{FF2B5EF4-FFF2-40B4-BE49-F238E27FC236}">
                <a16:creationId xmlns:a16="http://schemas.microsoft.com/office/drawing/2014/main" id="{013D881C-C3FB-4405-B1B5-AC21F7CA9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3438" y="0"/>
            <a:ext cx="2468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940926" y="365125"/>
            <a:ext cx="8457074" cy="1325563"/>
          </a:xfrm>
          <a:prstGeom prst="rect">
            <a:avLst/>
          </a:prstGeom>
        </p:spPr>
        <p:txBody>
          <a:bodyPr rtlCol="0">
            <a:normAutofit/>
          </a:bodyPr>
          <a:lstStyle/>
          <a:p>
            <a:r>
              <a:rPr lang="lt-LT"/>
              <a:t>Spustelėję redag. ruoš. pavad. stilių</a:t>
            </a:r>
            <a:endParaRPr lang="en-US" dirty="0"/>
          </a:p>
        </p:txBody>
      </p:sp>
      <p:sp>
        <p:nvSpPr>
          <p:cNvPr id="19" name="Text Placeholder 2"/>
          <p:cNvSpPr>
            <a:spLocks noGrp="1"/>
          </p:cNvSpPr>
          <p:nvPr>
            <p:ph idx="10"/>
          </p:nvPr>
        </p:nvSpPr>
        <p:spPr>
          <a:xfrm>
            <a:off x="940926" y="1825625"/>
            <a:ext cx="10310148" cy="4148455"/>
          </a:xfrm>
          <a:prstGeom prst="rect">
            <a:avLst/>
          </a:prstGeom>
        </p:spPr>
        <p:txBody>
          <a:bodyPr/>
          <a:lstStyle>
            <a:lvl1pPr marL="457200" indent="-457200">
              <a:buFont typeface="+mj-lt"/>
              <a:buAutoNum type="arabicPeriod"/>
              <a:defRPr sz="2500"/>
            </a:lvl1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Tree>
    <p:extLst>
      <p:ext uri="{BB962C8B-B14F-4D97-AF65-F5344CB8AC3E}">
        <p14:creationId xmlns:p14="http://schemas.microsoft.com/office/powerpoint/2010/main" val="236758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D73FE9-2931-4310-B559-F8EAF2B1731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2"/>
              </a:solidFill>
            </a:endParaRPr>
          </a:p>
        </p:txBody>
      </p:sp>
      <p:pic>
        <p:nvPicPr>
          <p:cNvPr id="5" name="Picture 7">
            <a:extLst>
              <a:ext uri="{FF2B5EF4-FFF2-40B4-BE49-F238E27FC236}">
                <a16:creationId xmlns:a16="http://schemas.microsoft.com/office/drawing/2014/main" id="{AF7B672C-50A7-469B-B48B-C7E4BE46E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A20D5B19-7D30-43D1-A006-D8BC0A31EF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2313" y="1222375"/>
            <a:ext cx="23177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tx2"/>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746592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2AC3D46-0391-40D2-A496-6553EB99D1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EF8108E6-0D51-482C-BB54-DB0722F4D7A1}"/>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48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639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skyrius. Įvaizdinės nuotraukos">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A9D712AF-1C62-44B9-AF81-F316413686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
        <p:nvSpPr>
          <p:cNvPr id="9"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11"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Tree>
    <p:extLst>
      <p:ext uri="{BB962C8B-B14F-4D97-AF65-F5344CB8AC3E}">
        <p14:creationId xmlns:p14="http://schemas.microsoft.com/office/powerpoint/2010/main" val="2228196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8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82CF281-A752-4107-BB63-EEFCA158A4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1EA79879-DCCB-434A-9E49-5EC39F354D73}"/>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042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2225427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2949163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02. Turinys">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3653B653-F4A9-4F82-80F7-011479D542D4}"/>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16">
            <a:extLst>
              <a:ext uri="{FF2B5EF4-FFF2-40B4-BE49-F238E27FC236}">
                <a16:creationId xmlns:a16="http://schemas.microsoft.com/office/drawing/2014/main" id="{013D881C-C3FB-4405-B1B5-AC21F7CA9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3438" y="0"/>
            <a:ext cx="2468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940926" y="365125"/>
            <a:ext cx="8457074" cy="1325563"/>
          </a:xfrm>
          <a:prstGeom prst="rect">
            <a:avLst/>
          </a:prstGeom>
        </p:spPr>
        <p:txBody>
          <a:bodyPr rtlCol="0">
            <a:normAutofit/>
          </a:bodyPr>
          <a:lstStyle/>
          <a:p>
            <a:r>
              <a:rPr lang="lt-LT"/>
              <a:t>Spustelėję redag. ruoš. pavad. stilių</a:t>
            </a:r>
            <a:endParaRPr lang="en-US" dirty="0"/>
          </a:p>
        </p:txBody>
      </p:sp>
      <p:sp>
        <p:nvSpPr>
          <p:cNvPr id="19" name="Text Placeholder 2"/>
          <p:cNvSpPr>
            <a:spLocks noGrp="1"/>
          </p:cNvSpPr>
          <p:nvPr>
            <p:ph idx="10"/>
          </p:nvPr>
        </p:nvSpPr>
        <p:spPr>
          <a:xfrm>
            <a:off x="940926" y="1825625"/>
            <a:ext cx="10310148" cy="4148455"/>
          </a:xfrm>
          <a:prstGeom prst="rect">
            <a:avLst/>
          </a:prstGeom>
        </p:spPr>
        <p:txBody>
          <a:bodyPr/>
          <a:lstStyle>
            <a:lvl1pPr marL="457200" indent="-457200">
              <a:buFont typeface="+mj-lt"/>
              <a:buAutoNum type="arabicPeriod"/>
              <a:defRPr sz="2500"/>
            </a:lvl1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Tree>
    <p:extLst>
      <p:ext uri="{BB962C8B-B14F-4D97-AF65-F5344CB8AC3E}">
        <p14:creationId xmlns:p14="http://schemas.microsoft.com/office/powerpoint/2010/main" val="2404591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B12729-2FF1-4310-B36F-6527871F64E8}"/>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pic>
        <p:nvPicPr>
          <p:cNvPr id="5" name="Picture 8">
            <a:extLst>
              <a:ext uri="{FF2B5EF4-FFF2-40B4-BE49-F238E27FC236}">
                <a16:creationId xmlns:a16="http://schemas.microsoft.com/office/drawing/2014/main" id="{4D62B1EE-987C-4129-987B-059152611F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E842B0CB-FD5D-4F26-9F20-F239E86ECD4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74038" y="1428750"/>
            <a:ext cx="2317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bg1"/>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361238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CB10EEB-99EB-43CF-A27A-318114411C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67E962FC-2CE9-42CF-AE01-9E4D1551DABD}"/>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8612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294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skyrius. Įvaizdinės nuotraukos">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E7194237-7584-4B5E-AF57-20D981E4E7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3"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Tree>
    <p:extLst>
      <p:ext uri="{BB962C8B-B14F-4D97-AF65-F5344CB8AC3E}">
        <p14:creationId xmlns:p14="http://schemas.microsoft.com/office/powerpoint/2010/main" val="3883634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069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skyrius. Įvaizdinės nuotraukos">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0A5DEC4F-439B-4AFC-8354-C6094D976E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3"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Tree>
    <p:extLst>
      <p:ext uri="{BB962C8B-B14F-4D97-AF65-F5344CB8AC3E}">
        <p14:creationId xmlns:p14="http://schemas.microsoft.com/office/powerpoint/2010/main" val="1134615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2. Turinys">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3653B653-F4A9-4F82-80F7-011479D542D4}"/>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16">
            <a:extLst>
              <a:ext uri="{FF2B5EF4-FFF2-40B4-BE49-F238E27FC236}">
                <a16:creationId xmlns:a16="http://schemas.microsoft.com/office/drawing/2014/main" id="{013D881C-C3FB-4405-B1B5-AC21F7CA9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3438" y="0"/>
            <a:ext cx="2468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940926" y="365125"/>
            <a:ext cx="8457074" cy="1325563"/>
          </a:xfrm>
          <a:prstGeom prst="rect">
            <a:avLst/>
          </a:prstGeom>
        </p:spPr>
        <p:txBody>
          <a:bodyPr rtlCol="0">
            <a:normAutofit/>
          </a:bodyPr>
          <a:lstStyle/>
          <a:p>
            <a:r>
              <a:rPr lang="lt-LT"/>
              <a:t>Spustelėję redag. ruoš. pavad. stilių</a:t>
            </a:r>
            <a:endParaRPr lang="en-US" dirty="0"/>
          </a:p>
        </p:txBody>
      </p:sp>
      <p:sp>
        <p:nvSpPr>
          <p:cNvPr id="19" name="Text Placeholder 2"/>
          <p:cNvSpPr>
            <a:spLocks noGrp="1"/>
          </p:cNvSpPr>
          <p:nvPr>
            <p:ph idx="10"/>
          </p:nvPr>
        </p:nvSpPr>
        <p:spPr>
          <a:xfrm>
            <a:off x="940926" y="1825625"/>
            <a:ext cx="10310148" cy="4148455"/>
          </a:xfrm>
          <a:prstGeom prst="rect">
            <a:avLst/>
          </a:prstGeom>
        </p:spPr>
        <p:txBody>
          <a:bodyPr/>
          <a:lstStyle>
            <a:lvl1pPr marL="457200" indent="-457200">
              <a:buFont typeface="+mj-lt"/>
              <a:buAutoNum type="arabicPeriod"/>
              <a:defRPr sz="2500"/>
            </a:lvl1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Tree>
    <p:extLst>
      <p:ext uri="{BB962C8B-B14F-4D97-AF65-F5344CB8AC3E}">
        <p14:creationId xmlns:p14="http://schemas.microsoft.com/office/powerpoint/2010/main" val="357642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050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C5166F-9B1E-4765-BCC1-90C7540D24D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pic>
        <p:nvPicPr>
          <p:cNvPr id="5" name="Picture 7">
            <a:extLst>
              <a:ext uri="{FF2B5EF4-FFF2-40B4-BE49-F238E27FC236}">
                <a16:creationId xmlns:a16="http://schemas.microsoft.com/office/drawing/2014/main" id="{3FC43DBF-FBBD-4688-82EA-84DE395692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7EB9B83C-343A-4143-B4B5-0E1592A789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2313" y="1222375"/>
            <a:ext cx="23177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tx2"/>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505820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33361FB-8F7F-400B-90A0-A0CCC1C0E1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A6E745CE-F543-4BC1-824B-DD608E1214B6}"/>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384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6999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skyrius. Įvaizdinės nuotraukos">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1CB5F8F2-D194-4C0E-AB93-8C835445EE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
        <p:nvSpPr>
          <p:cNvPr id="9"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11"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Tree>
    <p:extLst>
      <p:ext uri="{BB962C8B-B14F-4D97-AF65-F5344CB8AC3E}">
        <p14:creationId xmlns:p14="http://schemas.microsoft.com/office/powerpoint/2010/main" val="22655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02. Turinys">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3653B653-F4A9-4F82-80F7-011479D542D4}"/>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16">
            <a:extLst>
              <a:ext uri="{FF2B5EF4-FFF2-40B4-BE49-F238E27FC236}">
                <a16:creationId xmlns:a16="http://schemas.microsoft.com/office/drawing/2014/main" id="{013D881C-C3FB-4405-B1B5-AC21F7CA9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3438" y="0"/>
            <a:ext cx="2468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a:xfrm>
            <a:off x="940926" y="365125"/>
            <a:ext cx="8457074" cy="1325563"/>
          </a:xfrm>
          <a:prstGeom prst="rect">
            <a:avLst/>
          </a:prstGeom>
        </p:spPr>
        <p:txBody>
          <a:bodyPr rtlCol="0">
            <a:normAutofit/>
          </a:bodyPr>
          <a:lstStyle/>
          <a:p>
            <a:r>
              <a:rPr lang="lt-LT"/>
              <a:t>Spustelėję redag. ruoš. pavad. stilių</a:t>
            </a:r>
            <a:endParaRPr lang="en-US" dirty="0"/>
          </a:p>
        </p:txBody>
      </p:sp>
      <p:sp>
        <p:nvSpPr>
          <p:cNvPr id="19" name="Text Placeholder 2"/>
          <p:cNvSpPr>
            <a:spLocks noGrp="1"/>
          </p:cNvSpPr>
          <p:nvPr>
            <p:ph idx="10"/>
          </p:nvPr>
        </p:nvSpPr>
        <p:spPr>
          <a:xfrm>
            <a:off x="940926" y="1825625"/>
            <a:ext cx="10310148" cy="4148455"/>
          </a:xfrm>
          <a:prstGeom prst="rect">
            <a:avLst/>
          </a:prstGeom>
        </p:spPr>
        <p:txBody>
          <a:bodyPr/>
          <a:lstStyle>
            <a:lvl1pPr marL="457200" indent="-457200">
              <a:buFont typeface="+mj-lt"/>
              <a:buAutoNum type="arabicPeriod"/>
              <a:defRPr sz="2500"/>
            </a:lvl1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dirty="0"/>
          </a:p>
        </p:txBody>
      </p:sp>
    </p:spTree>
    <p:extLst>
      <p:ext uri="{BB962C8B-B14F-4D97-AF65-F5344CB8AC3E}">
        <p14:creationId xmlns:p14="http://schemas.microsoft.com/office/powerpoint/2010/main" val="561211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6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711758-4A65-40DD-8BCA-26DC7186371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2"/>
              </a:solidFill>
            </a:endParaRPr>
          </a:p>
        </p:txBody>
      </p:sp>
      <p:pic>
        <p:nvPicPr>
          <p:cNvPr id="5" name="Picture 7">
            <a:extLst>
              <a:ext uri="{FF2B5EF4-FFF2-40B4-BE49-F238E27FC236}">
                <a16:creationId xmlns:a16="http://schemas.microsoft.com/office/drawing/2014/main" id="{58E2387A-87C5-4004-8B72-28062AC478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FFF6E7CF-55EF-4718-8B15-5E526A479D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2313" y="1222375"/>
            <a:ext cx="23177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tx2"/>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2574532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6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62950B3-3320-4DA3-9204-49830F8761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653CC1A6-7CC5-4760-B11D-A9C456A09EC0}"/>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6127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233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skyrius. Įvaizdinės nuotraukos">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02045406-906B-44C5-BFA1-C158DC2B37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
        <p:nvSpPr>
          <p:cNvPr id="9"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11"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Tree>
    <p:extLst>
      <p:ext uri="{BB962C8B-B14F-4D97-AF65-F5344CB8AC3E}">
        <p14:creationId xmlns:p14="http://schemas.microsoft.com/office/powerpoint/2010/main" val="416960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2C88F22B-93AD-401A-B722-D39A9266BD0E}" type="datetimeFigureOut">
              <a:rPr lang="lt-LT" smtClean="0"/>
              <a:pPr/>
              <a:t>2025-12-10</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64A0C87B-1500-497D-97B4-DDA04A929B16}" type="slidenum">
              <a:rPr lang="lt-LT" smtClean="0"/>
              <a:pPr/>
              <a:t>‹#›</a:t>
            </a:fld>
            <a:endParaRPr lang="lt-LT"/>
          </a:p>
        </p:txBody>
      </p:sp>
    </p:spTree>
    <p:extLst>
      <p:ext uri="{BB962C8B-B14F-4D97-AF65-F5344CB8AC3E}">
        <p14:creationId xmlns:p14="http://schemas.microsoft.com/office/powerpoint/2010/main" val="276186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kyrius. Įvaizdinės nuotraukos">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59157DB1-A5D9-4C86-BE3D-48D938FD64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3"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Tree>
    <p:extLst>
      <p:ext uri="{BB962C8B-B14F-4D97-AF65-F5344CB8AC3E}">
        <p14:creationId xmlns:p14="http://schemas.microsoft.com/office/powerpoint/2010/main" val="386512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1 skyrius. Įvaizdinės nuotraukos">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59157DB1-A5D9-4C86-BE3D-48D938FD64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3"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Tree>
    <p:extLst>
      <p:ext uri="{BB962C8B-B14F-4D97-AF65-F5344CB8AC3E}">
        <p14:creationId xmlns:p14="http://schemas.microsoft.com/office/powerpoint/2010/main" val="106506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 skyrius. Titulinis skirtuk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9B58E-098C-456D-AA35-4853FDE0359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pic>
        <p:nvPicPr>
          <p:cNvPr id="5" name="Picture 7">
            <a:extLst>
              <a:ext uri="{FF2B5EF4-FFF2-40B4-BE49-F238E27FC236}">
                <a16:creationId xmlns:a16="http://schemas.microsoft.com/office/drawing/2014/main" id="{04427EFF-47AD-4EAE-8A82-C10D9DCFAA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1B270441-DF15-49CC-9E00-238A460246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2313" y="1222375"/>
            <a:ext cx="231775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47738" y="2416630"/>
            <a:ext cx="5863609" cy="1357404"/>
          </a:xfrm>
        </p:spPr>
        <p:txBody>
          <a:bodyPr anchor="b">
            <a:normAutofit/>
          </a:bodyPr>
          <a:lstStyle>
            <a:lvl1pPr algn="l">
              <a:defRPr sz="5000" b="1" baseline="0">
                <a:solidFill>
                  <a:schemeClr val="tx2"/>
                </a:solidFill>
              </a:defRPr>
            </a:lvl1pPr>
          </a:lstStyle>
          <a:p>
            <a:r>
              <a:rPr lang="lt-LT"/>
              <a:t>Spustelėję redag. ruoš. pavad. stilių</a:t>
            </a:r>
            <a:endParaRPr lang="en-US" dirty="0"/>
          </a:p>
        </p:txBody>
      </p:sp>
      <p:sp>
        <p:nvSpPr>
          <p:cNvPr id="3" name="Subtitle 2"/>
          <p:cNvSpPr>
            <a:spLocks noGrp="1"/>
          </p:cNvSpPr>
          <p:nvPr>
            <p:ph type="subTitle" idx="1"/>
          </p:nvPr>
        </p:nvSpPr>
        <p:spPr>
          <a:xfrm>
            <a:off x="947738" y="3965513"/>
            <a:ext cx="5863609" cy="447868"/>
          </a:xfrm>
        </p:spPr>
        <p:txBody>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dirty="0"/>
          </a:p>
        </p:txBody>
      </p:sp>
    </p:spTree>
    <p:extLst>
      <p:ext uri="{BB962C8B-B14F-4D97-AF65-F5344CB8AC3E}">
        <p14:creationId xmlns:p14="http://schemas.microsoft.com/office/powerpoint/2010/main" val="316499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 skyrius. Vienas tekto blokas">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13ADBBD-1D26-492E-8BA3-537B495C7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9300" y="1212850"/>
            <a:ext cx="25527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9">
            <a:extLst>
              <a:ext uri="{FF2B5EF4-FFF2-40B4-BE49-F238E27FC236}">
                <a16:creationId xmlns:a16="http://schemas.microsoft.com/office/drawing/2014/main" id="{F46EABEF-D3D5-450E-8C5B-C8102D5E0C9C}"/>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0926" y="365125"/>
            <a:ext cx="8380356" cy="1325563"/>
          </a:xfrm>
        </p:spPr>
        <p:txBody>
          <a:bodyPr/>
          <a:lstStyle/>
          <a:p>
            <a:r>
              <a:rPr lang="lt-LT"/>
              <a:t>Spustelėję redag. ruoš. pavad. stilių</a:t>
            </a:r>
            <a:endParaRPr lang="en-US" dirty="0"/>
          </a:p>
        </p:txBody>
      </p:sp>
      <p:sp>
        <p:nvSpPr>
          <p:cNvPr id="3" name="Content Placeholder 2"/>
          <p:cNvSpPr>
            <a:spLocks noGrp="1"/>
          </p:cNvSpPr>
          <p:nvPr>
            <p:ph idx="1"/>
          </p:nvPr>
        </p:nvSpPr>
        <p:spPr>
          <a:xfrm>
            <a:off x="940926" y="1825625"/>
            <a:ext cx="8380356"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66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skyrius. 2 teksto blok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lt-LT"/>
              <a:t>Spustelėję redag. ruoš. pavad. stilių</a:t>
            </a:r>
            <a:endParaRPr lang="en-US" dirty="0"/>
          </a:p>
        </p:txBody>
      </p:sp>
      <p:sp>
        <p:nvSpPr>
          <p:cNvPr id="3" name="Content Placeholder 2"/>
          <p:cNvSpPr>
            <a:spLocks noGrp="1"/>
          </p:cNvSpPr>
          <p:nvPr>
            <p:ph sz="half" idx="1"/>
          </p:nvPr>
        </p:nvSpPr>
        <p:spPr>
          <a:xfrm>
            <a:off x="940926" y="1825625"/>
            <a:ext cx="4819261" cy="414845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31813" y="1825625"/>
            <a:ext cx="4819261" cy="4148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58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kyrius. Įvaizdinės nuotraukos">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FF26E031-B10D-4744-B492-51677467A2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876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940927" y="365125"/>
            <a:ext cx="5016814" cy="1325563"/>
          </a:xfrm>
        </p:spPr>
        <p:txBody>
          <a:bodyPr/>
          <a:lstStyle/>
          <a:p>
            <a:r>
              <a:rPr lang="lt-LT"/>
              <a:t>Spustelėję redag. ruoš. pavad. stilių</a:t>
            </a:r>
            <a:endParaRPr lang="en-US" dirty="0"/>
          </a:p>
        </p:txBody>
      </p:sp>
      <p:sp>
        <p:nvSpPr>
          <p:cNvPr id="26" name="Text Placeholder 2"/>
          <p:cNvSpPr>
            <a:spLocks noGrp="1"/>
          </p:cNvSpPr>
          <p:nvPr>
            <p:ph idx="13"/>
          </p:nvPr>
        </p:nvSpPr>
        <p:spPr>
          <a:xfrm>
            <a:off x="940926" y="1825625"/>
            <a:ext cx="5016815" cy="4148455"/>
          </a:xfrm>
          <a:prstGeom prst="rect">
            <a:avLst/>
          </a:prstGeom>
        </p:spPr>
        <p:txBody>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sp>
        <p:nvSpPr>
          <p:cNvPr id="9" name="Picture Placeholder 7"/>
          <p:cNvSpPr>
            <a:spLocks noGrp="1"/>
          </p:cNvSpPr>
          <p:nvPr>
            <p:ph type="pic" sz="quarter" idx="10"/>
          </p:nvPr>
        </p:nvSpPr>
        <p:spPr>
          <a:xfrm>
            <a:off x="6344707" y="2927349"/>
            <a:ext cx="5849402" cy="2023855"/>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9402" h="2023855">
                <a:moveTo>
                  <a:pt x="0" y="1010314"/>
                </a:moveTo>
                <a:lnTo>
                  <a:pt x="2922820" y="0"/>
                </a:lnTo>
                <a:lnTo>
                  <a:pt x="5849402" y="1003140"/>
                </a:lnTo>
                <a:lnTo>
                  <a:pt x="4131904" y="1608585"/>
                </a:lnTo>
                <a:lnTo>
                  <a:pt x="2919432" y="2023855"/>
                </a:lnTo>
                <a:lnTo>
                  <a:pt x="0" y="1010314"/>
                </a:lnTo>
                <a:close/>
              </a:path>
            </a:pathLst>
          </a:custGeom>
          <a:solidFill>
            <a:schemeClr val="bg1">
              <a:lumMod val="85000"/>
            </a:schemeClr>
          </a:solidFill>
          <a:ln>
            <a:noFill/>
          </a:ln>
        </p:spPr>
        <p:txBody>
          <a:bodyPr lIns="1005840" bIns="457200" anchor="b"/>
          <a:lstStyle>
            <a:lvl1pPr algn="ctr">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
        <p:nvSpPr>
          <p:cNvPr id="11" name="Picture Placeholder 7"/>
          <p:cNvSpPr>
            <a:spLocks noGrp="1"/>
          </p:cNvSpPr>
          <p:nvPr>
            <p:ph type="pic" sz="quarter" idx="12"/>
          </p:nvPr>
        </p:nvSpPr>
        <p:spPr>
          <a:xfrm>
            <a:off x="6344707" y="492"/>
            <a:ext cx="2920939" cy="3936324"/>
          </a:xfrm>
          <a:custGeom>
            <a:avLst/>
            <a:gdLst>
              <a:gd name="connsiteX0" fmla="*/ 0 w 2651372"/>
              <a:gd name="connsiteY0" fmla="*/ 0 h 1987349"/>
              <a:gd name="connsiteX1" fmla="*/ 2651372 w 2651372"/>
              <a:gd name="connsiteY1" fmla="*/ 0 h 1987349"/>
              <a:gd name="connsiteX2" fmla="*/ 2651372 w 2651372"/>
              <a:gd name="connsiteY2" fmla="*/ 1987349 h 1987349"/>
              <a:gd name="connsiteX3" fmla="*/ 0 w 2651372"/>
              <a:gd name="connsiteY3" fmla="*/ 1987349 h 1987349"/>
              <a:gd name="connsiteX4" fmla="*/ 0 w 2651372"/>
              <a:gd name="connsiteY4" fmla="*/ 0 h 1987349"/>
              <a:gd name="connsiteX0" fmla="*/ 0 w 2675185"/>
              <a:gd name="connsiteY0" fmla="*/ 0 h 2063549"/>
              <a:gd name="connsiteX1" fmla="*/ 2675185 w 2675185"/>
              <a:gd name="connsiteY1" fmla="*/ 76200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5185"/>
              <a:gd name="connsiteY0" fmla="*/ 0 h 2063549"/>
              <a:gd name="connsiteX1" fmla="*/ 2332285 w 2675185"/>
              <a:gd name="connsiteY1" fmla="*/ 862013 h 2063549"/>
              <a:gd name="connsiteX2" fmla="*/ 2675185 w 2675185"/>
              <a:gd name="connsiteY2" fmla="*/ 2063549 h 2063549"/>
              <a:gd name="connsiteX3" fmla="*/ 23813 w 2675185"/>
              <a:gd name="connsiteY3" fmla="*/ 2063549 h 2063549"/>
              <a:gd name="connsiteX4" fmla="*/ 0 w 2675185"/>
              <a:gd name="connsiteY4" fmla="*/ 0 h 2063549"/>
              <a:gd name="connsiteX0" fmla="*/ 0 w 2670422"/>
              <a:gd name="connsiteY0" fmla="*/ 0 h 2225474"/>
              <a:gd name="connsiteX1" fmla="*/ 2332285 w 2670422"/>
              <a:gd name="connsiteY1" fmla="*/ 862013 h 2225474"/>
              <a:gd name="connsiteX2" fmla="*/ 2670422 w 2670422"/>
              <a:gd name="connsiteY2" fmla="*/ 2225474 h 2225474"/>
              <a:gd name="connsiteX3" fmla="*/ 23813 w 2670422"/>
              <a:gd name="connsiteY3" fmla="*/ 20635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33350 w 2670422"/>
              <a:gd name="connsiteY3" fmla="*/ 1987349 h 2225474"/>
              <a:gd name="connsiteX4" fmla="*/ 0 w 2670422"/>
              <a:gd name="connsiteY4" fmla="*/ 0 h 2225474"/>
              <a:gd name="connsiteX0" fmla="*/ 0 w 2670422"/>
              <a:gd name="connsiteY0" fmla="*/ 0 h 2225474"/>
              <a:gd name="connsiteX1" fmla="*/ 2332285 w 2670422"/>
              <a:gd name="connsiteY1" fmla="*/ 862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2670422"/>
              <a:gd name="connsiteY0" fmla="*/ 0 h 2225474"/>
              <a:gd name="connsiteX1" fmla="*/ 1576635 w 2670422"/>
              <a:gd name="connsiteY1" fmla="*/ 100013 h 2225474"/>
              <a:gd name="connsiteX2" fmla="*/ 2670422 w 2670422"/>
              <a:gd name="connsiteY2" fmla="*/ 2225474 h 2225474"/>
              <a:gd name="connsiteX3" fmla="*/ 152400 w 2670422"/>
              <a:gd name="connsiteY3" fmla="*/ 1996874 h 2225474"/>
              <a:gd name="connsiteX4" fmla="*/ 0 w 2670422"/>
              <a:gd name="connsiteY4" fmla="*/ 0 h 2225474"/>
              <a:gd name="connsiteX0" fmla="*/ 0 w 3165722"/>
              <a:gd name="connsiteY0" fmla="*/ 0 h 2796974"/>
              <a:gd name="connsiteX1" fmla="*/ 1576635 w 3165722"/>
              <a:gd name="connsiteY1" fmla="*/ 100013 h 2796974"/>
              <a:gd name="connsiteX2" fmla="*/ 3165722 w 3165722"/>
              <a:gd name="connsiteY2" fmla="*/ 2796974 h 2796974"/>
              <a:gd name="connsiteX3" fmla="*/ 152400 w 3165722"/>
              <a:gd name="connsiteY3" fmla="*/ 1996874 h 2796974"/>
              <a:gd name="connsiteX4" fmla="*/ 0 w 3165722"/>
              <a:gd name="connsiteY4" fmla="*/ 0 h 2796974"/>
              <a:gd name="connsiteX0" fmla="*/ 0 w 3165722"/>
              <a:gd name="connsiteY0" fmla="*/ 0 h 2974774"/>
              <a:gd name="connsiteX1" fmla="*/ 1576635 w 3165722"/>
              <a:gd name="connsiteY1" fmla="*/ 100013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5722"/>
              <a:gd name="connsiteY0" fmla="*/ 0 h 2974774"/>
              <a:gd name="connsiteX1" fmla="*/ 1560760 w 3165722"/>
              <a:gd name="connsiteY1" fmla="*/ 90488 h 2974774"/>
              <a:gd name="connsiteX2" fmla="*/ 3165722 w 3165722"/>
              <a:gd name="connsiteY2" fmla="*/ 2796974 h 2974774"/>
              <a:gd name="connsiteX3" fmla="*/ 1600200 w 3165722"/>
              <a:gd name="connsiteY3" fmla="*/ 2974774 h 2974774"/>
              <a:gd name="connsiteX4" fmla="*/ 0 w 3165722"/>
              <a:gd name="connsiteY4" fmla="*/ 0 h 2974774"/>
              <a:gd name="connsiteX0" fmla="*/ 0 w 3162547"/>
              <a:gd name="connsiteY0" fmla="*/ 0 h 2962074"/>
              <a:gd name="connsiteX1" fmla="*/ 1557585 w 3162547"/>
              <a:gd name="connsiteY1" fmla="*/ 77788 h 2962074"/>
              <a:gd name="connsiteX2" fmla="*/ 3162547 w 3162547"/>
              <a:gd name="connsiteY2" fmla="*/ 2784274 h 2962074"/>
              <a:gd name="connsiteX3" fmla="*/ 1597025 w 3162547"/>
              <a:gd name="connsiteY3" fmla="*/ 2962074 h 2962074"/>
              <a:gd name="connsiteX4" fmla="*/ 0 w 3162547"/>
              <a:gd name="connsiteY4" fmla="*/ 0 h 2962074"/>
              <a:gd name="connsiteX0" fmla="*/ 0 w 3175247"/>
              <a:gd name="connsiteY0" fmla="*/ 0 h 2962074"/>
              <a:gd name="connsiteX1" fmla="*/ 1557585 w 3175247"/>
              <a:gd name="connsiteY1" fmla="*/ 77788 h 2962074"/>
              <a:gd name="connsiteX2" fmla="*/ 3175247 w 3175247"/>
              <a:gd name="connsiteY2" fmla="*/ 2809674 h 2962074"/>
              <a:gd name="connsiteX3" fmla="*/ 1597025 w 3175247"/>
              <a:gd name="connsiteY3" fmla="*/ 2962074 h 2962074"/>
              <a:gd name="connsiteX4" fmla="*/ 0 w 3175247"/>
              <a:gd name="connsiteY4" fmla="*/ 0 h 2962074"/>
              <a:gd name="connsiteX0" fmla="*/ 0 w 3162547"/>
              <a:gd name="connsiteY0" fmla="*/ 0 h 2962074"/>
              <a:gd name="connsiteX1" fmla="*/ 1557585 w 3162547"/>
              <a:gd name="connsiteY1" fmla="*/ 77788 h 2962074"/>
              <a:gd name="connsiteX2" fmla="*/ 3162547 w 3162547"/>
              <a:gd name="connsiteY2" fmla="*/ 2796974 h 2962074"/>
              <a:gd name="connsiteX3" fmla="*/ 1597025 w 3162547"/>
              <a:gd name="connsiteY3" fmla="*/ 2962074 h 2962074"/>
              <a:gd name="connsiteX4" fmla="*/ 0 w 3162547"/>
              <a:gd name="connsiteY4" fmla="*/ 0 h 2962074"/>
              <a:gd name="connsiteX0" fmla="*/ 0 w 3162547"/>
              <a:gd name="connsiteY0" fmla="*/ 0 h 3019224"/>
              <a:gd name="connsiteX1" fmla="*/ 1557585 w 3162547"/>
              <a:gd name="connsiteY1" fmla="*/ 77788 h 3019224"/>
              <a:gd name="connsiteX2" fmla="*/ 3162547 w 3162547"/>
              <a:gd name="connsiteY2" fmla="*/ 2796974 h 3019224"/>
              <a:gd name="connsiteX3" fmla="*/ 1616075 w 3162547"/>
              <a:gd name="connsiteY3" fmla="*/ 3019224 h 3019224"/>
              <a:gd name="connsiteX4" fmla="*/ 0 w 3162547"/>
              <a:gd name="connsiteY4" fmla="*/ 0 h 3019224"/>
              <a:gd name="connsiteX0" fmla="*/ 0 w 3162547"/>
              <a:gd name="connsiteY0" fmla="*/ 0 h 2993824"/>
              <a:gd name="connsiteX1" fmla="*/ 1557585 w 3162547"/>
              <a:gd name="connsiteY1" fmla="*/ 77788 h 2993824"/>
              <a:gd name="connsiteX2" fmla="*/ 3162547 w 3162547"/>
              <a:gd name="connsiteY2" fmla="*/ 2796974 h 2993824"/>
              <a:gd name="connsiteX3" fmla="*/ 1597025 w 3162547"/>
              <a:gd name="connsiteY3" fmla="*/ 2993824 h 2993824"/>
              <a:gd name="connsiteX4" fmla="*/ 0 w 3162547"/>
              <a:gd name="connsiteY4" fmla="*/ 0 h 2993824"/>
              <a:gd name="connsiteX0" fmla="*/ 0 w 3162547"/>
              <a:gd name="connsiteY0" fmla="*/ 0 h 2993824"/>
              <a:gd name="connsiteX1" fmla="*/ 1557585 w 3162547"/>
              <a:gd name="connsiteY1" fmla="*/ 77788 h 2993824"/>
              <a:gd name="connsiteX2" fmla="*/ 3162547 w 3162547"/>
              <a:gd name="connsiteY2" fmla="*/ 2796974 h 2993824"/>
              <a:gd name="connsiteX3" fmla="*/ 1565275 w 3162547"/>
              <a:gd name="connsiteY3" fmla="*/ 2993824 h 2993824"/>
              <a:gd name="connsiteX4" fmla="*/ 0 w 3162547"/>
              <a:gd name="connsiteY4" fmla="*/ 0 h 2993824"/>
              <a:gd name="connsiteX0" fmla="*/ 0 w 3162547"/>
              <a:gd name="connsiteY0" fmla="*/ 0 h 2981124"/>
              <a:gd name="connsiteX1" fmla="*/ 1557585 w 3162547"/>
              <a:gd name="connsiteY1" fmla="*/ 77788 h 2981124"/>
              <a:gd name="connsiteX2" fmla="*/ 3162547 w 3162547"/>
              <a:gd name="connsiteY2" fmla="*/ 2796974 h 2981124"/>
              <a:gd name="connsiteX3" fmla="*/ 1590675 w 3162547"/>
              <a:gd name="connsiteY3" fmla="*/ 2981124 h 2981124"/>
              <a:gd name="connsiteX4" fmla="*/ 0 w 3162547"/>
              <a:gd name="connsiteY4" fmla="*/ 0 h 2981124"/>
              <a:gd name="connsiteX0" fmla="*/ 0 w 3162547"/>
              <a:gd name="connsiteY0" fmla="*/ 0 h 2796974"/>
              <a:gd name="connsiteX1" fmla="*/ 1557585 w 3162547"/>
              <a:gd name="connsiteY1" fmla="*/ 77788 h 2796974"/>
              <a:gd name="connsiteX2" fmla="*/ 3162547 w 3162547"/>
              <a:gd name="connsiteY2" fmla="*/ 2796974 h 2796974"/>
              <a:gd name="connsiteX3" fmla="*/ 81915 w 3162547"/>
              <a:gd name="connsiteY3" fmla="*/ 2661084 h 2796974"/>
              <a:gd name="connsiteX4" fmla="*/ 0 w 3162547"/>
              <a:gd name="connsiteY4" fmla="*/ 0 h 2796974"/>
              <a:gd name="connsiteX0" fmla="*/ 0 w 1989067"/>
              <a:gd name="connsiteY0" fmla="*/ 0 h 2690294"/>
              <a:gd name="connsiteX1" fmla="*/ 1557585 w 1989067"/>
              <a:gd name="connsiteY1" fmla="*/ 7778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89067"/>
              <a:gd name="connsiteY0" fmla="*/ 0 h 2690294"/>
              <a:gd name="connsiteX1" fmla="*/ 1847145 w 1989067"/>
              <a:gd name="connsiteY1" fmla="*/ 214948 h 2690294"/>
              <a:gd name="connsiteX2" fmla="*/ 1989067 w 1989067"/>
              <a:gd name="connsiteY2" fmla="*/ 2690294 h 2690294"/>
              <a:gd name="connsiteX3" fmla="*/ 81915 w 1989067"/>
              <a:gd name="connsiteY3" fmla="*/ 2661084 h 2690294"/>
              <a:gd name="connsiteX4" fmla="*/ 0 w 1989067"/>
              <a:gd name="connsiteY4" fmla="*/ 0 h 2690294"/>
              <a:gd name="connsiteX0" fmla="*/ 0 w 1950967"/>
              <a:gd name="connsiteY0" fmla="*/ 0 h 2705534"/>
              <a:gd name="connsiteX1" fmla="*/ 1809045 w 1950967"/>
              <a:gd name="connsiteY1" fmla="*/ 230188 h 2705534"/>
              <a:gd name="connsiteX2" fmla="*/ 1950967 w 1950967"/>
              <a:gd name="connsiteY2" fmla="*/ 2705534 h 2705534"/>
              <a:gd name="connsiteX3" fmla="*/ 43815 w 1950967"/>
              <a:gd name="connsiteY3" fmla="*/ 2676324 h 2705534"/>
              <a:gd name="connsiteX4" fmla="*/ 0 w 1950967"/>
              <a:gd name="connsiteY4" fmla="*/ 0 h 2705534"/>
              <a:gd name="connsiteX0" fmla="*/ 0 w 1950967"/>
              <a:gd name="connsiteY0" fmla="*/ 0 h 2705534"/>
              <a:gd name="connsiteX1" fmla="*/ 1809045 w 1950967"/>
              <a:gd name="connsiteY1" fmla="*/ 23018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801425 w 1950967"/>
              <a:gd name="connsiteY1" fmla="*/ 24542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50967"/>
              <a:gd name="connsiteY0" fmla="*/ 0 h 2705534"/>
              <a:gd name="connsiteX1" fmla="*/ 1793805 w 1950967"/>
              <a:gd name="connsiteY1" fmla="*/ 214948 h 2705534"/>
              <a:gd name="connsiteX2" fmla="*/ 1950967 w 1950967"/>
              <a:gd name="connsiteY2" fmla="*/ 2705534 h 2705534"/>
              <a:gd name="connsiteX3" fmla="*/ 59055 w 1950967"/>
              <a:gd name="connsiteY3" fmla="*/ 2676324 h 2705534"/>
              <a:gd name="connsiteX4" fmla="*/ 0 w 1950967"/>
              <a:gd name="connsiteY4" fmla="*/ 0 h 2705534"/>
              <a:gd name="connsiteX0" fmla="*/ 0 w 1943347"/>
              <a:gd name="connsiteY0" fmla="*/ 0 h 2751254"/>
              <a:gd name="connsiteX1" fmla="*/ 1793805 w 1943347"/>
              <a:gd name="connsiteY1" fmla="*/ 214948 h 2751254"/>
              <a:gd name="connsiteX2" fmla="*/ 1943347 w 1943347"/>
              <a:gd name="connsiteY2" fmla="*/ 2751254 h 2751254"/>
              <a:gd name="connsiteX3" fmla="*/ 59055 w 1943347"/>
              <a:gd name="connsiteY3" fmla="*/ 2676324 h 2751254"/>
              <a:gd name="connsiteX4" fmla="*/ 0 w 1943347"/>
              <a:gd name="connsiteY4" fmla="*/ 0 h 2751254"/>
              <a:gd name="connsiteX0" fmla="*/ 0 w 1928107"/>
              <a:gd name="connsiteY0" fmla="*/ 0 h 2728394"/>
              <a:gd name="connsiteX1" fmla="*/ 1793805 w 1928107"/>
              <a:gd name="connsiteY1" fmla="*/ 214948 h 2728394"/>
              <a:gd name="connsiteX2" fmla="*/ 1928107 w 1928107"/>
              <a:gd name="connsiteY2" fmla="*/ 2728394 h 2728394"/>
              <a:gd name="connsiteX3" fmla="*/ 59055 w 1928107"/>
              <a:gd name="connsiteY3" fmla="*/ 2676324 h 2728394"/>
              <a:gd name="connsiteX4" fmla="*/ 0 w 1928107"/>
              <a:gd name="connsiteY4" fmla="*/ 0 h 2728394"/>
              <a:gd name="connsiteX0" fmla="*/ 0 w 1944952"/>
              <a:gd name="connsiteY0" fmla="*/ 0 h 2728394"/>
              <a:gd name="connsiteX1" fmla="*/ 1793805 w 1944952"/>
              <a:gd name="connsiteY1" fmla="*/ 214948 h 2728394"/>
              <a:gd name="connsiteX2" fmla="*/ 1928107 w 1944952"/>
              <a:gd name="connsiteY2" fmla="*/ 2728394 h 2728394"/>
              <a:gd name="connsiteX3" fmla="*/ 1944952 w 1944952"/>
              <a:gd name="connsiteY3" fmla="*/ 2726960 h 2728394"/>
              <a:gd name="connsiteX4" fmla="*/ 59055 w 1944952"/>
              <a:gd name="connsiteY4" fmla="*/ 2676324 h 2728394"/>
              <a:gd name="connsiteX5" fmla="*/ 0 w 1944952"/>
              <a:gd name="connsiteY5" fmla="*/ 0 h 2728394"/>
              <a:gd name="connsiteX0" fmla="*/ 0 w 2942380"/>
              <a:gd name="connsiteY0" fmla="*/ 1000535 h 3728929"/>
              <a:gd name="connsiteX1" fmla="*/ 2942380 w 2942380"/>
              <a:gd name="connsiteY1" fmla="*/ 0 h 3728929"/>
              <a:gd name="connsiteX2" fmla="*/ 1928107 w 2942380"/>
              <a:gd name="connsiteY2" fmla="*/ 3728929 h 3728929"/>
              <a:gd name="connsiteX3" fmla="*/ 1944952 w 2942380"/>
              <a:gd name="connsiteY3" fmla="*/ 3727495 h 3728929"/>
              <a:gd name="connsiteX4" fmla="*/ 59055 w 2942380"/>
              <a:gd name="connsiteY4" fmla="*/ 3676859 h 3728929"/>
              <a:gd name="connsiteX5" fmla="*/ 0 w 2942380"/>
              <a:gd name="connsiteY5" fmla="*/ 1000535 h 3728929"/>
              <a:gd name="connsiteX0" fmla="*/ 0 w 2942380"/>
              <a:gd name="connsiteY0" fmla="*/ 1000535 h 4162393"/>
              <a:gd name="connsiteX1" fmla="*/ 2942380 w 2942380"/>
              <a:gd name="connsiteY1" fmla="*/ 0 h 4162393"/>
              <a:gd name="connsiteX2" fmla="*/ 1928107 w 2942380"/>
              <a:gd name="connsiteY2" fmla="*/ 3728929 h 4162393"/>
              <a:gd name="connsiteX3" fmla="*/ 1041704 w 2942380"/>
              <a:gd name="connsiteY3" fmla="*/ 4162393 h 4162393"/>
              <a:gd name="connsiteX4" fmla="*/ 59055 w 2942380"/>
              <a:gd name="connsiteY4" fmla="*/ 3676859 h 4162393"/>
              <a:gd name="connsiteX5" fmla="*/ 0 w 2942380"/>
              <a:gd name="connsiteY5" fmla="*/ 1000535 h 4162393"/>
              <a:gd name="connsiteX0" fmla="*/ 0 w 5741825"/>
              <a:gd name="connsiteY0" fmla="*/ 1000535 h 4162393"/>
              <a:gd name="connsiteX1" fmla="*/ 2942380 w 5741825"/>
              <a:gd name="connsiteY1" fmla="*/ 0 h 4162393"/>
              <a:gd name="connsiteX2" fmla="*/ 5741825 w 5741825"/>
              <a:gd name="connsiteY2" fmla="*/ 1008031 h 4162393"/>
              <a:gd name="connsiteX3" fmla="*/ 1041704 w 5741825"/>
              <a:gd name="connsiteY3" fmla="*/ 4162393 h 4162393"/>
              <a:gd name="connsiteX4" fmla="*/ 59055 w 5741825"/>
              <a:gd name="connsiteY4" fmla="*/ 3676859 h 4162393"/>
              <a:gd name="connsiteX5" fmla="*/ 0 w 5741825"/>
              <a:gd name="connsiteY5" fmla="*/ 1000535 h 4162393"/>
              <a:gd name="connsiteX0" fmla="*/ 0 w 5741825"/>
              <a:gd name="connsiteY0" fmla="*/ 1000535 h 3676859"/>
              <a:gd name="connsiteX1" fmla="*/ 2942380 w 5741825"/>
              <a:gd name="connsiteY1" fmla="*/ 0 h 3676859"/>
              <a:gd name="connsiteX2" fmla="*/ 5741825 w 5741825"/>
              <a:gd name="connsiteY2" fmla="*/ 1008031 h 3676859"/>
              <a:gd name="connsiteX3" fmla="*/ 3862963 w 5741825"/>
              <a:gd name="connsiteY3" fmla="*/ 1686822 h 3676859"/>
              <a:gd name="connsiteX4" fmla="*/ 59055 w 5741825"/>
              <a:gd name="connsiteY4" fmla="*/ 3676859 h 3676859"/>
              <a:gd name="connsiteX5" fmla="*/ 0 w 5741825"/>
              <a:gd name="connsiteY5" fmla="*/ 1000535 h 3676859"/>
              <a:gd name="connsiteX0" fmla="*/ 0 w 5741825"/>
              <a:gd name="connsiteY0" fmla="*/ 1000535 h 1686822"/>
              <a:gd name="connsiteX1" fmla="*/ 2942380 w 5741825"/>
              <a:gd name="connsiteY1" fmla="*/ 0 h 1686822"/>
              <a:gd name="connsiteX2" fmla="*/ 5741825 w 5741825"/>
              <a:gd name="connsiteY2" fmla="*/ 1008031 h 1686822"/>
              <a:gd name="connsiteX3" fmla="*/ 3862963 w 5741825"/>
              <a:gd name="connsiteY3" fmla="*/ 1686822 h 1686822"/>
              <a:gd name="connsiteX4" fmla="*/ 2880313 w 5741825"/>
              <a:gd name="connsiteY4" fmla="*/ 1647337 h 1686822"/>
              <a:gd name="connsiteX5" fmla="*/ 0 w 5741825"/>
              <a:gd name="connsiteY5" fmla="*/ 1000535 h 1686822"/>
              <a:gd name="connsiteX0" fmla="*/ 0 w 5741825"/>
              <a:gd name="connsiteY0" fmla="*/ 824501 h 1510788"/>
              <a:gd name="connsiteX1" fmla="*/ 2869033 w 5741825"/>
              <a:gd name="connsiteY1" fmla="*/ 0 h 1510788"/>
              <a:gd name="connsiteX2" fmla="*/ 5741825 w 5741825"/>
              <a:gd name="connsiteY2" fmla="*/ 831997 h 1510788"/>
              <a:gd name="connsiteX3" fmla="*/ 3862963 w 5741825"/>
              <a:gd name="connsiteY3" fmla="*/ 1510788 h 1510788"/>
              <a:gd name="connsiteX4" fmla="*/ 2880313 w 5741825"/>
              <a:gd name="connsiteY4" fmla="*/ 1471303 h 1510788"/>
              <a:gd name="connsiteX5" fmla="*/ 0 w 5741825"/>
              <a:gd name="connsiteY5" fmla="*/ 824501 h 1510788"/>
              <a:gd name="connsiteX0" fmla="*/ 0 w 5741825"/>
              <a:gd name="connsiteY0" fmla="*/ 1010315 h 1696602"/>
              <a:gd name="connsiteX1" fmla="*/ 2942380 w 5741825"/>
              <a:gd name="connsiteY1" fmla="*/ 0 h 1696602"/>
              <a:gd name="connsiteX2" fmla="*/ 5741825 w 5741825"/>
              <a:gd name="connsiteY2" fmla="*/ 1017811 h 1696602"/>
              <a:gd name="connsiteX3" fmla="*/ 3862963 w 5741825"/>
              <a:gd name="connsiteY3" fmla="*/ 1696602 h 1696602"/>
              <a:gd name="connsiteX4" fmla="*/ 2880313 w 5741825"/>
              <a:gd name="connsiteY4" fmla="*/ 1657117 h 1696602"/>
              <a:gd name="connsiteX5" fmla="*/ 0 w 5741825"/>
              <a:gd name="connsiteY5" fmla="*/ 1010315 h 1696602"/>
              <a:gd name="connsiteX0" fmla="*/ 0 w 5844512"/>
              <a:gd name="connsiteY0" fmla="*/ 1010315 h 1696602"/>
              <a:gd name="connsiteX1" fmla="*/ 2942380 w 5844512"/>
              <a:gd name="connsiteY1" fmla="*/ 0 h 1696602"/>
              <a:gd name="connsiteX2" fmla="*/ 5844512 w 5844512"/>
              <a:gd name="connsiteY2" fmla="*/ 1012921 h 1696602"/>
              <a:gd name="connsiteX3" fmla="*/ 3862963 w 5844512"/>
              <a:gd name="connsiteY3" fmla="*/ 1696602 h 1696602"/>
              <a:gd name="connsiteX4" fmla="*/ 2880313 w 5844512"/>
              <a:gd name="connsiteY4" fmla="*/ 1657117 h 1696602"/>
              <a:gd name="connsiteX5" fmla="*/ 0 w 5844512"/>
              <a:gd name="connsiteY5" fmla="*/ 1010315 h 1696602"/>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696602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3862963 w 5844512"/>
              <a:gd name="connsiteY3" fmla="*/ 1354313 h 2018965"/>
              <a:gd name="connsiteX4" fmla="*/ 2924322 w 5844512"/>
              <a:gd name="connsiteY4" fmla="*/ 2018965 h 2018965"/>
              <a:gd name="connsiteX5" fmla="*/ 0 w 5844512"/>
              <a:gd name="connsiteY5" fmla="*/ 1010315 h 2018965"/>
              <a:gd name="connsiteX0" fmla="*/ 0 w 5844512"/>
              <a:gd name="connsiteY0" fmla="*/ 1010315 h 2018965"/>
              <a:gd name="connsiteX1" fmla="*/ 294238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844512"/>
              <a:gd name="connsiteY0" fmla="*/ 800052 h 1808702"/>
              <a:gd name="connsiteX1" fmla="*/ 2937490 w 5844512"/>
              <a:gd name="connsiteY1" fmla="*/ 0 h 1808702"/>
              <a:gd name="connsiteX2" fmla="*/ 5844512 w 5844512"/>
              <a:gd name="connsiteY2" fmla="*/ 802658 h 1808702"/>
              <a:gd name="connsiteX3" fmla="*/ 4141684 w 5844512"/>
              <a:gd name="connsiteY3" fmla="*/ 1393432 h 1808702"/>
              <a:gd name="connsiteX4" fmla="*/ 2924322 w 5844512"/>
              <a:gd name="connsiteY4" fmla="*/ 1808702 h 1808702"/>
              <a:gd name="connsiteX5" fmla="*/ 0 w 5844512"/>
              <a:gd name="connsiteY5" fmla="*/ 800052 h 1808702"/>
              <a:gd name="connsiteX0" fmla="*/ 0 w 5844512"/>
              <a:gd name="connsiteY0" fmla="*/ 1010315 h 2018965"/>
              <a:gd name="connsiteX1" fmla="*/ 2932600 w 5844512"/>
              <a:gd name="connsiteY1" fmla="*/ 0 h 2018965"/>
              <a:gd name="connsiteX2" fmla="*/ 5844512 w 5844512"/>
              <a:gd name="connsiteY2" fmla="*/ 1012921 h 2018965"/>
              <a:gd name="connsiteX3" fmla="*/ 4141684 w 5844512"/>
              <a:gd name="connsiteY3" fmla="*/ 1603695 h 2018965"/>
              <a:gd name="connsiteX4" fmla="*/ 2924322 w 5844512"/>
              <a:gd name="connsiteY4" fmla="*/ 2018965 h 2018965"/>
              <a:gd name="connsiteX5" fmla="*/ 0 w 5844512"/>
              <a:gd name="connsiteY5" fmla="*/ 1010315 h 2018965"/>
              <a:gd name="connsiteX0" fmla="*/ 0 w 5512003"/>
              <a:gd name="connsiteY0" fmla="*/ 995645 h 2018965"/>
              <a:gd name="connsiteX1" fmla="*/ 2600091 w 5512003"/>
              <a:gd name="connsiteY1" fmla="*/ 0 h 2018965"/>
              <a:gd name="connsiteX2" fmla="*/ 5512003 w 5512003"/>
              <a:gd name="connsiteY2" fmla="*/ 1012921 h 2018965"/>
              <a:gd name="connsiteX3" fmla="*/ 3809175 w 5512003"/>
              <a:gd name="connsiteY3" fmla="*/ 1603695 h 2018965"/>
              <a:gd name="connsiteX4" fmla="*/ 2591813 w 5512003"/>
              <a:gd name="connsiteY4" fmla="*/ 2018965 h 2018965"/>
              <a:gd name="connsiteX5" fmla="*/ 0 w 5512003"/>
              <a:gd name="connsiteY5" fmla="*/ 995645 h 2018965"/>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4542 w 5834732"/>
              <a:gd name="connsiteY4" fmla="*/ 2018965 h 2018965"/>
              <a:gd name="connsiteX5" fmla="*/ 0 w 5834732"/>
              <a:gd name="connsiteY5" fmla="*/ 1005424 h 2018965"/>
              <a:gd name="connsiteX0" fmla="*/ 0 w 5834732"/>
              <a:gd name="connsiteY0" fmla="*/ 1005424 h 1798922"/>
              <a:gd name="connsiteX1" fmla="*/ 2922820 w 5834732"/>
              <a:gd name="connsiteY1" fmla="*/ 0 h 1798922"/>
              <a:gd name="connsiteX2" fmla="*/ 5834732 w 5834732"/>
              <a:gd name="connsiteY2" fmla="*/ 1012921 h 1798922"/>
              <a:gd name="connsiteX3" fmla="*/ 4131904 w 5834732"/>
              <a:gd name="connsiteY3" fmla="*/ 1603695 h 1798922"/>
              <a:gd name="connsiteX4" fmla="*/ 2924321 w 5834732"/>
              <a:gd name="connsiteY4" fmla="*/ 1798922 h 1798922"/>
              <a:gd name="connsiteX5" fmla="*/ 0 w 5834732"/>
              <a:gd name="connsiteY5" fmla="*/ 1005424 h 1798922"/>
              <a:gd name="connsiteX0" fmla="*/ 0 w 5834732"/>
              <a:gd name="connsiteY0" fmla="*/ 1005424 h 2018965"/>
              <a:gd name="connsiteX1" fmla="*/ 2922820 w 5834732"/>
              <a:gd name="connsiteY1" fmla="*/ 0 h 2018965"/>
              <a:gd name="connsiteX2" fmla="*/ 5834732 w 5834732"/>
              <a:gd name="connsiteY2" fmla="*/ 1012921 h 2018965"/>
              <a:gd name="connsiteX3" fmla="*/ 4131904 w 5834732"/>
              <a:gd name="connsiteY3" fmla="*/ 1603695 h 2018965"/>
              <a:gd name="connsiteX4" fmla="*/ 2919432 w 5834732"/>
              <a:gd name="connsiteY4" fmla="*/ 2018965 h 2018965"/>
              <a:gd name="connsiteX5" fmla="*/ 0 w 5834732"/>
              <a:gd name="connsiteY5" fmla="*/ 1005424 h 2018965"/>
              <a:gd name="connsiteX0" fmla="*/ 0 w 5389757"/>
              <a:gd name="connsiteY0" fmla="*/ 1005424 h 2018965"/>
              <a:gd name="connsiteX1" fmla="*/ 2922820 w 5389757"/>
              <a:gd name="connsiteY1" fmla="*/ 0 h 2018965"/>
              <a:gd name="connsiteX2" fmla="*/ 5389757 w 5389757"/>
              <a:gd name="connsiteY2" fmla="*/ 983582 h 2018965"/>
              <a:gd name="connsiteX3" fmla="*/ 4131904 w 5389757"/>
              <a:gd name="connsiteY3" fmla="*/ 1603695 h 2018965"/>
              <a:gd name="connsiteX4" fmla="*/ 2919432 w 5389757"/>
              <a:gd name="connsiteY4" fmla="*/ 2018965 h 2018965"/>
              <a:gd name="connsiteX5" fmla="*/ 0 w 5389757"/>
              <a:gd name="connsiteY5" fmla="*/ 1005424 h 2018965"/>
              <a:gd name="connsiteX0" fmla="*/ 0 w 5844512"/>
              <a:gd name="connsiteY0" fmla="*/ 1005424 h 2018965"/>
              <a:gd name="connsiteX1" fmla="*/ 2922820 w 5844512"/>
              <a:gd name="connsiteY1" fmla="*/ 0 h 2018965"/>
              <a:gd name="connsiteX2" fmla="*/ 5844512 w 5844512"/>
              <a:gd name="connsiteY2" fmla="*/ 1012921 h 2018965"/>
              <a:gd name="connsiteX3" fmla="*/ 4131904 w 5844512"/>
              <a:gd name="connsiteY3" fmla="*/ 1603695 h 2018965"/>
              <a:gd name="connsiteX4" fmla="*/ 2919432 w 5844512"/>
              <a:gd name="connsiteY4" fmla="*/ 2018965 h 2018965"/>
              <a:gd name="connsiteX5" fmla="*/ 0 w 5844512"/>
              <a:gd name="connsiteY5" fmla="*/ 1005424 h 2018965"/>
              <a:gd name="connsiteX0" fmla="*/ 0 w 5600020"/>
              <a:gd name="connsiteY0" fmla="*/ 1005424 h 2018965"/>
              <a:gd name="connsiteX1" fmla="*/ 2922820 w 5600020"/>
              <a:gd name="connsiteY1" fmla="*/ 0 h 2018965"/>
              <a:gd name="connsiteX2" fmla="*/ 5600020 w 5600020"/>
              <a:gd name="connsiteY2" fmla="*/ 988471 h 2018965"/>
              <a:gd name="connsiteX3" fmla="*/ 4131904 w 5600020"/>
              <a:gd name="connsiteY3" fmla="*/ 1603695 h 2018965"/>
              <a:gd name="connsiteX4" fmla="*/ 2919432 w 5600020"/>
              <a:gd name="connsiteY4" fmla="*/ 2018965 h 2018965"/>
              <a:gd name="connsiteX5" fmla="*/ 0 w 5600020"/>
              <a:gd name="connsiteY5" fmla="*/ 1005424 h 2018965"/>
              <a:gd name="connsiteX0" fmla="*/ 0 w 5859182"/>
              <a:gd name="connsiteY0" fmla="*/ 1005424 h 2018965"/>
              <a:gd name="connsiteX1" fmla="*/ 2922820 w 5859182"/>
              <a:gd name="connsiteY1" fmla="*/ 0 h 2018965"/>
              <a:gd name="connsiteX2" fmla="*/ 5859182 w 5859182"/>
              <a:gd name="connsiteY2" fmla="*/ 1012920 h 2018965"/>
              <a:gd name="connsiteX3" fmla="*/ 4131904 w 5859182"/>
              <a:gd name="connsiteY3" fmla="*/ 1603695 h 2018965"/>
              <a:gd name="connsiteX4" fmla="*/ 2919432 w 5859182"/>
              <a:gd name="connsiteY4" fmla="*/ 2018965 h 2018965"/>
              <a:gd name="connsiteX5" fmla="*/ 0 w 5859182"/>
              <a:gd name="connsiteY5" fmla="*/ 1005424 h 2018965"/>
              <a:gd name="connsiteX0" fmla="*/ 0 w 5859182"/>
              <a:gd name="connsiteY0" fmla="*/ 863619 h 1877160"/>
              <a:gd name="connsiteX1" fmla="*/ 2927710 w 5859182"/>
              <a:gd name="connsiteY1" fmla="*/ 0 h 1877160"/>
              <a:gd name="connsiteX2" fmla="*/ 5859182 w 5859182"/>
              <a:gd name="connsiteY2" fmla="*/ 871115 h 1877160"/>
              <a:gd name="connsiteX3" fmla="*/ 4131904 w 5859182"/>
              <a:gd name="connsiteY3" fmla="*/ 1461890 h 1877160"/>
              <a:gd name="connsiteX4" fmla="*/ 2919432 w 5859182"/>
              <a:gd name="connsiteY4" fmla="*/ 1877160 h 1877160"/>
              <a:gd name="connsiteX5" fmla="*/ 0 w 5859182"/>
              <a:gd name="connsiteY5" fmla="*/ 863619 h 1877160"/>
              <a:gd name="connsiteX0" fmla="*/ 0 w 5859182"/>
              <a:gd name="connsiteY0" fmla="*/ 1010314 h 2023855"/>
              <a:gd name="connsiteX1" fmla="*/ 2922820 w 5859182"/>
              <a:gd name="connsiteY1" fmla="*/ 0 h 2023855"/>
              <a:gd name="connsiteX2" fmla="*/ 5859182 w 5859182"/>
              <a:gd name="connsiteY2" fmla="*/ 1017810 h 2023855"/>
              <a:gd name="connsiteX3" fmla="*/ 4131904 w 5859182"/>
              <a:gd name="connsiteY3" fmla="*/ 1608585 h 2023855"/>
              <a:gd name="connsiteX4" fmla="*/ 2919432 w 5859182"/>
              <a:gd name="connsiteY4" fmla="*/ 2023855 h 2023855"/>
              <a:gd name="connsiteX5" fmla="*/ 0 w 5859182"/>
              <a:gd name="connsiteY5" fmla="*/ 1010314 h 2023855"/>
              <a:gd name="connsiteX0" fmla="*/ 0 w 5614690"/>
              <a:gd name="connsiteY0" fmla="*/ 1010314 h 2023855"/>
              <a:gd name="connsiteX1" fmla="*/ 2922820 w 5614690"/>
              <a:gd name="connsiteY1" fmla="*/ 0 h 2023855"/>
              <a:gd name="connsiteX2" fmla="*/ 5614690 w 5614690"/>
              <a:gd name="connsiteY2" fmla="*/ 998250 h 2023855"/>
              <a:gd name="connsiteX3" fmla="*/ 4131904 w 5614690"/>
              <a:gd name="connsiteY3" fmla="*/ 1608585 h 2023855"/>
              <a:gd name="connsiteX4" fmla="*/ 2919432 w 5614690"/>
              <a:gd name="connsiteY4" fmla="*/ 2023855 h 2023855"/>
              <a:gd name="connsiteX5" fmla="*/ 0 w 5614690"/>
              <a:gd name="connsiteY5" fmla="*/ 1010314 h 2023855"/>
              <a:gd name="connsiteX0" fmla="*/ 0 w 5849402"/>
              <a:gd name="connsiteY0" fmla="*/ 1010314 h 2023855"/>
              <a:gd name="connsiteX1" fmla="*/ 2922820 w 5849402"/>
              <a:gd name="connsiteY1" fmla="*/ 0 h 2023855"/>
              <a:gd name="connsiteX2" fmla="*/ 5849402 w 5849402"/>
              <a:gd name="connsiteY2" fmla="*/ 1003140 h 2023855"/>
              <a:gd name="connsiteX3" fmla="*/ 4131904 w 5849402"/>
              <a:gd name="connsiteY3" fmla="*/ 1608585 h 2023855"/>
              <a:gd name="connsiteX4" fmla="*/ 2919432 w 5849402"/>
              <a:gd name="connsiteY4" fmla="*/ 2023855 h 2023855"/>
              <a:gd name="connsiteX5" fmla="*/ 0 w 5849402"/>
              <a:gd name="connsiteY5" fmla="*/ 1010314 h 2023855"/>
              <a:gd name="connsiteX0" fmla="*/ 0 w 5849402"/>
              <a:gd name="connsiteY0" fmla="*/ 1775627 h 2789168"/>
              <a:gd name="connsiteX1" fmla="*/ 4354055 w 5849402"/>
              <a:gd name="connsiteY1" fmla="*/ 0 h 2789168"/>
              <a:gd name="connsiteX2" fmla="*/ 5849402 w 5849402"/>
              <a:gd name="connsiteY2" fmla="*/ 1768453 h 2789168"/>
              <a:gd name="connsiteX3" fmla="*/ 4131904 w 5849402"/>
              <a:gd name="connsiteY3" fmla="*/ 2373898 h 2789168"/>
              <a:gd name="connsiteX4" fmla="*/ 2919432 w 5849402"/>
              <a:gd name="connsiteY4" fmla="*/ 2789168 h 2789168"/>
              <a:gd name="connsiteX5" fmla="*/ 0 w 5849402"/>
              <a:gd name="connsiteY5" fmla="*/ 1775627 h 2789168"/>
              <a:gd name="connsiteX0" fmla="*/ 0 w 4686524"/>
              <a:gd name="connsiteY0" fmla="*/ 1775627 h 2789168"/>
              <a:gd name="connsiteX1" fmla="*/ 4354055 w 4686524"/>
              <a:gd name="connsiteY1" fmla="*/ 0 h 2789168"/>
              <a:gd name="connsiteX2" fmla="*/ 4686524 w 4686524"/>
              <a:gd name="connsiteY2" fmla="*/ 2603340 h 2789168"/>
              <a:gd name="connsiteX3" fmla="*/ 4131904 w 4686524"/>
              <a:gd name="connsiteY3" fmla="*/ 2373898 h 2789168"/>
              <a:gd name="connsiteX4" fmla="*/ 2919432 w 4686524"/>
              <a:gd name="connsiteY4" fmla="*/ 2789168 h 2789168"/>
              <a:gd name="connsiteX5" fmla="*/ 0 w 4686524"/>
              <a:gd name="connsiteY5" fmla="*/ 1775627 h 2789168"/>
              <a:gd name="connsiteX0" fmla="*/ 0 w 4659923"/>
              <a:gd name="connsiteY0" fmla="*/ 1775627 h 2789168"/>
              <a:gd name="connsiteX1" fmla="*/ 4354055 w 4659923"/>
              <a:gd name="connsiteY1" fmla="*/ 0 h 2789168"/>
              <a:gd name="connsiteX2" fmla="*/ 4659923 w 4659923"/>
              <a:gd name="connsiteY2" fmla="*/ 2626615 h 2789168"/>
              <a:gd name="connsiteX3" fmla="*/ 4131904 w 4659923"/>
              <a:gd name="connsiteY3" fmla="*/ 2373898 h 2789168"/>
              <a:gd name="connsiteX4" fmla="*/ 2919432 w 4659923"/>
              <a:gd name="connsiteY4" fmla="*/ 2789168 h 2789168"/>
              <a:gd name="connsiteX5" fmla="*/ 0 w 4659923"/>
              <a:gd name="connsiteY5" fmla="*/ 1775627 h 2789168"/>
              <a:gd name="connsiteX0" fmla="*/ 0 w 4659923"/>
              <a:gd name="connsiteY0" fmla="*/ 1775627 h 3633741"/>
              <a:gd name="connsiteX1" fmla="*/ 4354055 w 4659923"/>
              <a:gd name="connsiteY1" fmla="*/ 0 h 3633741"/>
              <a:gd name="connsiteX2" fmla="*/ 4659923 w 4659923"/>
              <a:gd name="connsiteY2" fmla="*/ 2626615 h 3633741"/>
              <a:gd name="connsiteX3" fmla="*/ 4131904 w 4659923"/>
              <a:gd name="connsiteY3" fmla="*/ 2373898 h 3633741"/>
              <a:gd name="connsiteX4" fmla="*/ 1735699 w 4659923"/>
              <a:gd name="connsiteY4" fmla="*/ 3633741 h 3633741"/>
              <a:gd name="connsiteX5" fmla="*/ 0 w 4659923"/>
              <a:gd name="connsiteY5" fmla="*/ 1775627 h 3633741"/>
              <a:gd name="connsiteX0" fmla="*/ 3324 w 2924224"/>
              <a:gd name="connsiteY0" fmla="*/ 704948 h 3633741"/>
              <a:gd name="connsiteX1" fmla="*/ 2618356 w 2924224"/>
              <a:gd name="connsiteY1" fmla="*/ 0 h 3633741"/>
              <a:gd name="connsiteX2" fmla="*/ 2924224 w 2924224"/>
              <a:gd name="connsiteY2" fmla="*/ 2626615 h 3633741"/>
              <a:gd name="connsiteX3" fmla="*/ 2396205 w 2924224"/>
              <a:gd name="connsiteY3" fmla="*/ 2373898 h 3633741"/>
              <a:gd name="connsiteX4" fmla="*/ 0 w 2924224"/>
              <a:gd name="connsiteY4" fmla="*/ 3633741 h 3633741"/>
              <a:gd name="connsiteX5" fmla="*/ 3324 w 2924224"/>
              <a:gd name="connsiteY5" fmla="*/ 704948 h 3633741"/>
              <a:gd name="connsiteX0" fmla="*/ 3324 w 2924224"/>
              <a:gd name="connsiteY0" fmla="*/ 704948 h 3633741"/>
              <a:gd name="connsiteX1" fmla="*/ 2618356 w 2924224"/>
              <a:gd name="connsiteY1" fmla="*/ 0 h 3633741"/>
              <a:gd name="connsiteX2" fmla="*/ 2924224 w 2924224"/>
              <a:gd name="connsiteY2" fmla="*/ 2626615 h 3633741"/>
              <a:gd name="connsiteX3" fmla="*/ 1664685 w 2924224"/>
              <a:gd name="connsiteY3" fmla="*/ 3062192 h 3633741"/>
              <a:gd name="connsiteX4" fmla="*/ 0 w 2924224"/>
              <a:gd name="connsiteY4" fmla="*/ 3633741 h 3633741"/>
              <a:gd name="connsiteX5" fmla="*/ 3324 w 2924224"/>
              <a:gd name="connsiteY5" fmla="*/ 704948 h 3633741"/>
              <a:gd name="connsiteX0" fmla="*/ 3324 w 2924224"/>
              <a:gd name="connsiteY0" fmla="*/ 904453 h 3833246"/>
              <a:gd name="connsiteX1" fmla="*/ 2874388 w 2924224"/>
              <a:gd name="connsiteY1" fmla="*/ 0 h 3833246"/>
              <a:gd name="connsiteX2" fmla="*/ 2924224 w 2924224"/>
              <a:gd name="connsiteY2" fmla="*/ 2826120 h 3833246"/>
              <a:gd name="connsiteX3" fmla="*/ 1664685 w 2924224"/>
              <a:gd name="connsiteY3" fmla="*/ 3261697 h 3833246"/>
              <a:gd name="connsiteX4" fmla="*/ 0 w 2924224"/>
              <a:gd name="connsiteY4" fmla="*/ 3833246 h 3833246"/>
              <a:gd name="connsiteX5" fmla="*/ 3324 w 2924224"/>
              <a:gd name="connsiteY5" fmla="*/ 904453 h 3833246"/>
              <a:gd name="connsiteX0" fmla="*/ 3324 w 2924224"/>
              <a:gd name="connsiteY0" fmla="*/ 1007531 h 3936324"/>
              <a:gd name="connsiteX1" fmla="*/ 2920939 w 2924224"/>
              <a:gd name="connsiteY1" fmla="*/ 0 h 3936324"/>
              <a:gd name="connsiteX2" fmla="*/ 2924224 w 2924224"/>
              <a:gd name="connsiteY2" fmla="*/ 2929198 h 3936324"/>
              <a:gd name="connsiteX3" fmla="*/ 1664685 w 2924224"/>
              <a:gd name="connsiteY3" fmla="*/ 3364775 h 3936324"/>
              <a:gd name="connsiteX4" fmla="*/ 0 w 2924224"/>
              <a:gd name="connsiteY4" fmla="*/ 3936324 h 3936324"/>
              <a:gd name="connsiteX5" fmla="*/ 3324 w 2924224"/>
              <a:gd name="connsiteY5" fmla="*/ 1007531 h 3936324"/>
              <a:gd name="connsiteX0" fmla="*/ 3324 w 2920939"/>
              <a:gd name="connsiteY0" fmla="*/ 1007531 h 3936324"/>
              <a:gd name="connsiteX1" fmla="*/ 2920939 w 2920939"/>
              <a:gd name="connsiteY1" fmla="*/ 0 h 3936324"/>
              <a:gd name="connsiteX2" fmla="*/ 2844421 w 2920939"/>
              <a:gd name="connsiteY2" fmla="*/ 2839421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64685 w 2920939"/>
              <a:gd name="connsiteY3" fmla="*/ 3364775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604833 w 2920939"/>
              <a:gd name="connsiteY3" fmla="*/ 308879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05328 w 2920939"/>
              <a:gd name="connsiteY3" fmla="*/ 3447902 h 3936324"/>
              <a:gd name="connsiteX4" fmla="*/ 0 w 2920939"/>
              <a:gd name="connsiteY4" fmla="*/ 3936324 h 3936324"/>
              <a:gd name="connsiteX5" fmla="*/ 3324 w 2920939"/>
              <a:gd name="connsiteY5" fmla="*/ 1007531 h 3936324"/>
              <a:gd name="connsiteX0" fmla="*/ 3324 w 2920939"/>
              <a:gd name="connsiteY0" fmla="*/ 1007531 h 3936324"/>
              <a:gd name="connsiteX1" fmla="*/ 2920939 w 2920939"/>
              <a:gd name="connsiteY1" fmla="*/ 0 h 3936324"/>
              <a:gd name="connsiteX2" fmla="*/ 2920898 w 2920939"/>
              <a:gd name="connsiteY2" fmla="*/ 2922548 h 3936324"/>
              <a:gd name="connsiteX3" fmla="*/ 1431928 w 2920939"/>
              <a:gd name="connsiteY3" fmla="*/ 3441252 h 3936324"/>
              <a:gd name="connsiteX4" fmla="*/ 0 w 2920939"/>
              <a:gd name="connsiteY4" fmla="*/ 3936324 h 3936324"/>
              <a:gd name="connsiteX5" fmla="*/ 3324 w 2920939"/>
              <a:gd name="connsiteY5" fmla="*/ 1007531 h 393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0939" h="3936324">
                <a:moveTo>
                  <a:pt x="3324" y="1007531"/>
                </a:moveTo>
                <a:lnTo>
                  <a:pt x="2920939" y="0"/>
                </a:lnTo>
                <a:cubicBezTo>
                  <a:pt x="2920925" y="974183"/>
                  <a:pt x="2920912" y="1948365"/>
                  <a:pt x="2920898" y="2922548"/>
                </a:cubicBezTo>
                <a:lnTo>
                  <a:pt x="1431928" y="3441252"/>
                </a:lnTo>
                <a:lnTo>
                  <a:pt x="0" y="3936324"/>
                </a:lnTo>
                <a:lnTo>
                  <a:pt x="3324" y="1007531"/>
                </a:lnTo>
                <a:close/>
              </a:path>
            </a:pathLst>
          </a:custGeom>
          <a:solidFill>
            <a:schemeClr val="bg1">
              <a:lumMod val="85000"/>
            </a:schemeClr>
          </a:solidFill>
          <a:ln>
            <a:noFill/>
          </a:ln>
        </p:spPr>
        <p:txBody>
          <a:bodyPr lIns="1005840" bIns="457200" anchor="b"/>
          <a:lstStyle>
            <a:lvl1pPr algn="l">
              <a:buNone/>
              <a:defRPr sz="1100" baseline="0">
                <a:solidFill>
                  <a:schemeClr val="tx1">
                    <a:lumMod val="50000"/>
                    <a:lumOff val="50000"/>
                  </a:schemeClr>
                </a:solidFill>
              </a:defRPr>
            </a:lvl1pPr>
          </a:lstStyle>
          <a:p>
            <a:pPr lvl="0"/>
            <a:r>
              <a:rPr lang="lt-LT" noProof="0"/>
              <a:t>Spustelėkite piktogr. norėdami įtraukti pav.</a:t>
            </a:r>
            <a:endParaRPr lang="en-US" noProof="0" dirty="0"/>
          </a:p>
        </p:txBody>
      </p:sp>
    </p:spTree>
    <p:extLst>
      <p:ext uri="{BB962C8B-B14F-4D97-AF65-F5344CB8AC3E}">
        <p14:creationId xmlns:p14="http://schemas.microsoft.com/office/powerpoint/2010/main" val="344604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2B48F94-05C9-42E6-B28E-FB3C8D3C38A7}"/>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1 skyriaus antraštė</a:t>
            </a:r>
          </a:p>
        </p:txBody>
      </p:sp>
      <p:sp>
        <p:nvSpPr>
          <p:cNvPr id="3" name="Text Placeholder 2">
            <a:extLst>
              <a:ext uri="{FF2B5EF4-FFF2-40B4-BE49-F238E27FC236}">
                <a16:creationId xmlns:a16="http://schemas.microsoft.com/office/drawing/2014/main" id="{BE1FF6B1-4DD3-4188-B319-365D8BA37A04}"/>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2052" name="Picture 10">
            <a:extLst>
              <a:ext uri="{FF2B5EF4-FFF2-40B4-BE49-F238E27FC236}">
                <a16:creationId xmlns:a16="http://schemas.microsoft.com/office/drawing/2014/main" id="{0BBFE92C-F989-4301-82B1-FA5E16E905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83F935DD-D502-4D09-A84D-FF4E4AA3185D}"/>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1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7AF3393D-AB4F-4280-A750-031836D4FCEF}"/>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13" r:id="rId1"/>
    <p:sldLayoutId id="2147484714" r:id="rId2"/>
    <p:sldLayoutId id="2147484701" r:id="rId3"/>
    <p:sldLayoutId id="2147484715" r:id="rId4"/>
    <p:sldLayoutId id="2147484774" r:id="rId5"/>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FF91F0DE-C393-4F55-AB03-D6B1A88E188A}"/>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2 skyriaus antraštė</a:t>
            </a:r>
          </a:p>
        </p:txBody>
      </p:sp>
      <p:sp>
        <p:nvSpPr>
          <p:cNvPr id="3" name="Text Placeholder 2">
            <a:extLst>
              <a:ext uri="{FF2B5EF4-FFF2-40B4-BE49-F238E27FC236}">
                <a16:creationId xmlns:a16="http://schemas.microsoft.com/office/drawing/2014/main" id="{5EAA10CD-8737-4E86-9DF6-BE955DF76C38}"/>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3076" name="Picture 10">
            <a:extLst>
              <a:ext uri="{FF2B5EF4-FFF2-40B4-BE49-F238E27FC236}">
                <a16:creationId xmlns:a16="http://schemas.microsoft.com/office/drawing/2014/main" id="{E7FBC253-4463-41FB-A007-DA87ECF0CF0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3BABAB15-2EA1-45FA-BC45-B572CC9CA8C5}"/>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2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18DF64FF-0162-4182-BD40-CA3CBC77E0DA}"/>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16" r:id="rId1"/>
    <p:sldLayoutId id="2147484717" r:id="rId2"/>
    <p:sldLayoutId id="2147484702" r:id="rId3"/>
    <p:sldLayoutId id="2147484718" r:id="rId4"/>
    <p:sldLayoutId id="2147484742" r:id="rId5"/>
    <p:sldLayoutId id="2147484776" r:id="rId6"/>
    <p:sldLayoutId id="2147484781" r:id="rId7"/>
    <p:sldLayoutId id="2147484790" r:id="rId8"/>
    <p:sldLayoutId id="2147484791" r:id="rId9"/>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84D3C59-F60D-4691-9895-9B8CF7020749}"/>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3 skyriaus antraštė</a:t>
            </a:r>
          </a:p>
        </p:txBody>
      </p:sp>
      <p:sp>
        <p:nvSpPr>
          <p:cNvPr id="3" name="Text Placeholder 2">
            <a:extLst>
              <a:ext uri="{FF2B5EF4-FFF2-40B4-BE49-F238E27FC236}">
                <a16:creationId xmlns:a16="http://schemas.microsoft.com/office/drawing/2014/main" id="{FDA6371D-DCB5-474C-9B01-C271A9C1CC14}"/>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4100" name="Picture 10">
            <a:extLst>
              <a:ext uri="{FF2B5EF4-FFF2-40B4-BE49-F238E27FC236}">
                <a16:creationId xmlns:a16="http://schemas.microsoft.com/office/drawing/2014/main" id="{7CEC0567-2FA9-43E9-BAF5-8CD3BB17A9B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FC016695-1F4F-4E3A-96E2-A30339F6F7A6}"/>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3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B3281447-AF05-4C12-8B41-069A9E5517DD}"/>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19" r:id="rId1"/>
    <p:sldLayoutId id="2147484720" r:id="rId2"/>
    <p:sldLayoutId id="2147484703" r:id="rId3"/>
    <p:sldLayoutId id="2147484721" r:id="rId4"/>
    <p:sldLayoutId id="2147484704" r:id="rId5"/>
    <p:sldLayoutId id="2147484777" r:id="rId6"/>
    <p:sldLayoutId id="2147484778" r:id="rId7"/>
    <p:sldLayoutId id="2147484779" r:id="rId8"/>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003F5485-5766-4575-BAF3-B60A1A3C6C20}"/>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4 skyriaus antraštė</a:t>
            </a:r>
          </a:p>
        </p:txBody>
      </p:sp>
      <p:sp>
        <p:nvSpPr>
          <p:cNvPr id="3" name="Text Placeholder 2">
            <a:extLst>
              <a:ext uri="{FF2B5EF4-FFF2-40B4-BE49-F238E27FC236}">
                <a16:creationId xmlns:a16="http://schemas.microsoft.com/office/drawing/2014/main" id="{D775836C-AC59-46F5-ADBA-6D1CC6424EDC}"/>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5124" name="Picture 10">
            <a:extLst>
              <a:ext uri="{FF2B5EF4-FFF2-40B4-BE49-F238E27FC236}">
                <a16:creationId xmlns:a16="http://schemas.microsoft.com/office/drawing/2014/main" id="{4E57C028-A79A-4184-A1F7-A977D109966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33EBB74F-8744-42DD-8DC9-328A59C64B76}"/>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4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9904C928-B872-4E85-B08F-3709C1497893}"/>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22" r:id="rId1"/>
    <p:sldLayoutId id="2147484723" r:id="rId2"/>
    <p:sldLayoutId id="2147484705" r:id="rId3"/>
    <p:sldLayoutId id="2147484724" r:id="rId4"/>
    <p:sldLayoutId id="2147484706" r:id="rId5"/>
    <p:sldLayoutId id="2147484725" r:id="rId6"/>
    <p:sldLayoutId id="2147484734" r:id="rId7"/>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B0839F4D-4F9A-46A2-B2E8-BCD27B54B106}"/>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5 skyriaus antraštė</a:t>
            </a:r>
          </a:p>
        </p:txBody>
      </p:sp>
      <p:sp>
        <p:nvSpPr>
          <p:cNvPr id="3" name="Text Placeholder 2">
            <a:extLst>
              <a:ext uri="{FF2B5EF4-FFF2-40B4-BE49-F238E27FC236}">
                <a16:creationId xmlns:a16="http://schemas.microsoft.com/office/drawing/2014/main" id="{F5D4449C-BD79-4F10-8B28-A776522C7CF7}"/>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6148" name="Picture 10">
            <a:extLst>
              <a:ext uri="{FF2B5EF4-FFF2-40B4-BE49-F238E27FC236}">
                <a16:creationId xmlns:a16="http://schemas.microsoft.com/office/drawing/2014/main" id="{AA1D4FF2-9465-41E0-86C4-0A3D1E0255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7F8243BD-635D-4D43-BC9A-9468C3B08322}"/>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5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865298B5-D7FD-4F6A-BCBC-0A55168B2EC5}"/>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26" r:id="rId1"/>
    <p:sldLayoutId id="2147484727" r:id="rId2"/>
    <p:sldLayoutId id="2147484707" r:id="rId3"/>
    <p:sldLayoutId id="2147484728" r:id="rId4"/>
    <p:sldLayoutId id="2147484855" r:id="rId5"/>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7DC7B592-3E63-4487-8294-C02DCBAED8A6}"/>
              </a:ext>
            </a:extLst>
          </p:cNvPr>
          <p:cNvSpPr>
            <a:spLocks noGrp="1"/>
          </p:cNvSpPr>
          <p:nvPr>
            <p:ph type="title"/>
          </p:nvPr>
        </p:nvSpPr>
        <p:spPr bwMode="auto">
          <a:xfrm>
            <a:off x="941388" y="365125"/>
            <a:ext cx="103092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lt-LT"/>
              <a:t>6 skyriaus antraštė</a:t>
            </a:r>
          </a:p>
        </p:txBody>
      </p:sp>
      <p:sp>
        <p:nvSpPr>
          <p:cNvPr id="3" name="Text Placeholder 2">
            <a:extLst>
              <a:ext uri="{FF2B5EF4-FFF2-40B4-BE49-F238E27FC236}">
                <a16:creationId xmlns:a16="http://schemas.microsoft.com/office/drawing/2014/main" id="{41E066F1-61BA-4F7C-B98F-28D0732882D2}"/>
              </a:ext>
            </a:extLst>
          </p:cNvPr>
          <p:cNvSpPr>
            <a:spLocks noGrp="1"/>
          </p:cNvSpPr>
          <p:nvPr>
            <p:ph type="body" idx="1"/>
          </p:nvPr>
        </p:nvSpPr>
        <p:spPr>
          <a:xfrm>
            <a:off x="941388" y="1825625"/>
            <a:ext cx="10309225" cy="4148138"/>
          </a:xfrm>
          <a:prstGeom prst="rect">
            <a:avLst/>
          </a:prstGeom>
        </p:spPr>
        <p:txBody>
          <a:bodyPr vert="horz" lIns="0" tIns="0" rIns="0" bIns="0" rtlCol="0">
            <a:normAutofit/>
          </a:bodyPr>
          <a:lstStyle/>
          <a:p>
            <a:pPr lvl="0"/>
            <a:r>
              <a:rPr lang="en-US" dirty="0"/>
              <a:t>1 </a:t>
            </a:r>
            <a:r>
              <a:rPr lang="en-US" dirty="0" err="1"/>
              <a:t>lygio</a:t>
            </a:r>
            <a:r>
              <a:rPr lang="en-US" dirty="0"/>
              <a:t> </a:t>
            </a:r>
            <a:r>
              <a:rPr lang="en-US" dirty="0" err="1"/>
              <a:t>atitraukimas</a:t>
            </a:r>
            <a:endParaRPr lang="en-US" dirty="0"/>
          </a:p>
          <a:p>
            <a:pPr lvl="1"/>
            <a:r>
              <a:rPr lang="en-US" dirty="0"/>
              <a:t>2 </a:t>
            </a:r>
            <a:r>
              <a:rPr lang="en-US" dirty="0" err="1"/>
              <a:t>lygio</a:t>
            </a:r>
            <a:r>
              <a:rPr lang="en-US" dirty="0"/>
              <a:t> </a:t>
            </a:r>
            <a:r>
              <a:rPr lang="en-US" dirty="0" err="1"/>
              <a:t>atitraukimas</a:t>
            </a:r>
            <a:endParaRPr lang="en-US" dirty="0"/>
          </a:p>
          <a:p>
            <a:pPr lvl="2"/>
            <a:r>
              <a:rPr lang="en-US" dirty="0"/>
              <a:t>3 </a:t>
            </a:r>
            <a:r>
              <a:rPr lang="en-US" dirty="0" err="1"/>
              <a:t>lygio</a:t>
            </a:r>
            <a:r>
              <a:rPr lang="en-US" dirty="0"/>
              <a:t> </a:t>
            </a:r>
            <a:r>
              <a:rPr lang="en-US" dirty="0" err="1"/>
              <a:t>atitraukimas</a:t>
            </a:r>
            <a:endParaRPr lang="en-US" dirty="0"/>
          </a:p>
          <a:p>
            <a:pPr lvl="3"/>
            <a:r>
              <a:rPr lang="en-US" dirty="0"/>
              <a:t>4 </a:t>
            </a:r>
            <a:r>
              <a:rPr lang="en-US" dirty="0" err="1"/>
              <a:t>lygio</a:t>
            </a:r>
            <a:r>
              <a:rPr lang="en-US" dirty="0"/>
              <a:t> </a:t>
            </a:r>
            <a:r>
              <a:rPr lang="en-US" dirty="0" err="1"/>
              <a:t>atitraukimas</a:t>
            </a:r>
            <a:endParaRPr lang="en-US" dirty="0"/>
          </a:p>
          <a:p>
            <a:pPr lvl="4"/>
            <a:r>
              <a:rPr lang="en-US" dirty="0"/>
              <a:t>5 </a:t>
            </a:r>
            <a:r>
              <a:rPr lang="en-US" dirty="0" err="1"/>
              <a:t>lygio</a:t>
            </a:r>
            <a:r>
              <a:rPr lang="en-US" dirty="0"/>
              <a:t> </a:t>
            </a:r>
            <a:r>
              <a:rPr lang="en-US" dirty="0" err="1"/>
              <a:t>atitraukimas</a:t>
            </a:r>
            <a:endParaRPr lang="en-US" dirty="0"/>
          </a:p>
          <a:p>
            <a:pPr lvl="5"/>
            <a:r>
              <a:rPr lang="en-US" dirty="0"/>
              <a:t>6 </a:t>
            </a:r>
            <a:r>
              <a:rPr lang="en-US" dirty="0" err="1"/>
              <a:t>lygio</a:t>
            </a:r>
            <a:r>
              <a:rPr lang="en-US" dirty="0"/>
              <a:t> </a:t>
            </a:r>
            <a:r>
              <a:rPr lang="en-US" dirty="0" err="1"/>
              <a:t>atitraukimas</a:t>
            </a:r>
            <a:endParaRPr lang="en-US" dirty="0"/>
          </a:p>
        </p:txBody>
      </p:sp>
      <p:pic>
        <p:nvPicPr>
          <p:cNvPr id="7172" name="Picture 10">
            <a:extLst>
              <a:ext uri="{FF2B5EF4-FFF2-40B4-BE49-F238E27FC236}">
                <a16:creationId xmlns:a16="http://schemas.microsoft.com/office/drawing/2014/main" id="{DAD67F55-AABB-4AA5-BA44-8B8A15724F8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41388" y="6223000"/>
            <a:ext cx="9953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a:extLst>
              <a:ext uri="{FF2B5EF4-FFF2-40B4-BE49-F238E27FC236}">
                <a16:creationId xmlns:a16="http://schemas.microsoft.com/office/drawing/2014/main" id="{B338C2A7-9F6E-47F2-9D56-87B13341E6A8}"/>
              </a:ext>
            </a:extLst>
          </p:cNvPr>
          <p:cNvSpPr txBox="1">
            <a:spLocks/>
          </p:cNvSpPr>
          <p:nvPr userDrawn="1"/>
        </p:nvSpPr>
        <p:spPr>
          <a:xfrm>
            <a:off x="2360613" y="6281738"/>
            <a:ext cx="6184900" cy="261937"/>
          </a:xfrm>
          <a:prstGeom prst="rect">
            <a:avLst/>
          </a:prstGeom>
        </p:spPr>
        <p:txBody>
          <a:bodyPr anchor="b"/>
          <a:lstStyle>
            <a:lvl1pPr marL="0" indent="0" algn="l" defTabSz="914400" rtl="0" eaLnBrk="1" latinLnBrk="0" hangingPunct="1">
              <a:lnSpc>
                <a:spcPct val="100000"/>
              </a:lnSpc>
              <a:spcBef>
                <a:spcPts val="0"/>
              </a:spcBef>
              <a:buFont typeface="Wingdings" charset="2"/>
              <a:buNone/>
              <a:defRPr sz="10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charset="2"/>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charset="2"/>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Wingdings" charset="2"/>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fontAlgn="auto">
              <a:spcAft>
                <a:spcPts val="0"/>
              </a:spcAft>
              <a:defRPr/>
            </a:pPr>
            <a:r>
              <a:rPr lang="en-US" sz="1200" dirty="0">
                <a:solidFill>
                  <a:schemeClr val="tx2"/>
                </a:solidFill>
                <a:ea typeface="Trebuchet MS" charset="0"/>
                <a:cs typeface="Trebuchet MS" charset="0"/>
              </a:rPr>
              <a:t>6 </a:t>
            </a:r>
            <a:r>
              <a:rPr lang="en-US" sz="1200" dirty="0" err="1">
                <a:solidFill>
                  <a:schemeClr val="tx2"/>
                </a:solidFill>
                <a:ea typeface="Trebuchet MS" charset="0"/>
                <a:cs typeface="Trebuchet MS" charset="0"/>
              </a:rPr>
              <a:t>skyriaus</a:t>
            </a:r>
            <a:r>
              <a:rPr lang="en-US" sz="1200" dirty="0">
                <a:solidFill>
                  <a:schemeClr val="tx2"/>
                </a:solidFill>
                <a:ea typeface="Trebuchet MS" charset="0"/>
                <a:cs typeface="Trebuchet MS" charset="0"/>
              </a:rPr>
              <a:t> </a:t>
            </a:r>
            <a:r>
              <a:rPr lang="en-US" sz="1200" dirty="0" err="1">
                <a:solidFill>
                  <a:schemeClr val="tx2"/>
                </a:solidFill>
                <a:ea typeface="Trebuchet MS" charset="0"/>
                <a:cs typeface="Trebuchet MS" charset="0"/>
              </a:rPr>
              <a:t>pavadinimas</a:t>
            </a:r>
            <a:endParaRPr lang="en-US" sz="1200" dirty="0">
              <a:solidFill>
                <a:schemeClr val="tx2"/>
              </a:solidFill>
              <a:ea typeface="Trebuchet MS" charset="0"/>
              <a:cs typeface="Trebuchet MS" charset="0"/>
            </a:endParaRPr>
          </a:p>
        </p:txBody>
      </p:sp>
      <p:cxnSp>
        <p:nvCxnSpPr>
          <p:cNvPr id="18" name="Straight Connector 17">
            <a:extLst>
              <a:ext uri="{FF2B5EF4-FFF2-40B4-BE49-F238E27FC236}">
                <a16:creationId xmlns:a16="http://schemas.microsoft.com/office/drawing/2014/main" id="{8C0ED0AC-AC55-4556-9CFF-60A11318A57C}"/>
              </a:ext>
            </a:extLst>
          </p:cNvPr>
          <p:cNvCxnSpPr/>
          <p:nvPr userDrawn="1"/>
        </p:nvCxnSpPr>
        <p:spPr>
          <a:xfrm>
            <a:off x="2184400" y="6326188"/>
            <a:ext cx="0" cy="16668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729" r:id="rId1"/>
    <p:sldLayoutId id="2147484730" r:id="rId2"/>
    <p:sldLayoutId id="2147484708" r:id="rId3"/>
    <p:sldLayoutId id="2147484731" r:id="rId4"/>
    <p:sldLayoutId id="2147484784" r:id="rId5"/>
  </p:sldLayoutIdLst>
  <p:txStyles>
    <p:titleStyle>
      <a:lvl1pPr algn="l" rtl="0" eaLnBrk="0" fontAlgn="base" hangingPunct="0">
        <a:lnSpc>
          <a:spcPct val="90000"/>
        </a:lnSpc>
        <a:spcBef>
          <a:spcPct val="0"/>
        </a:spcBef>
        <a:spcAft>
          <a:spcPct val="0"/>
        </a:spcAft>
        <a:defRPr sz="3500" kern="1200">
          <a:solidFill>
            <a:schemeClr val="tx2"/>
          </a:solidFill>
          <a:latin typeface="+mj-lt"/>
          <a:ea typeface="+mj-ea"/>
          <a:cs typeface="+mj-cs"/>
        </a:defRPr>
      </a:lvl1pPr>
      <a:lvl2pPr algn="l" rtl="0" eaLnBrk="0" fontAlgn="base" hangingPunct="0">
        <a:lnSpc>
          <a:spcPct val="90000"/>
        </a:lnSpc>
        <a:spcBef>
          <a:spcPct val="0"/>
        </a:spcBef>
        <a:spcAft>
          <a:spcPct val="0"/>
        </a:spcAft>
        <a:defRPr sz="3500">
          <a:solidFill>
            <a:schemeClr val="tx2"/>
          </a:solidFill>
          <a:latin typeface="Trebuchet MS" pitchFamily="34" charset="0"/>
        </a:defRPr>
      </a:lvl2pPr>
      <a:lvl3pPr algn="l" rtl="0" eaLnBrk="0" fontAlgn="base" hangingPunct="0">
        <a:lnSpc>
          <a:spcPct val="90000"/>
        </a:lnSpc>
        <a:spcBef>
          <a:spcPct val="0"/>
        </a:spcBef>
        <a:spcAft>
          <a:spcPct val="0"/>
        </a:spcAft>
        <a:defRPr sz="3500">
          <a:solidFill>
            <a:schemeClr val="tx2"/>
          </a:solidFill>
          <a:latin typeface="Trebuchet MS" pitchFamily="34" charset="0"/>
        </a:defRPr>
      </a:lvl3pPr>
      <a:lvl4pPr algn="l" rtl="0" eaLnBrk="0" fontAlgn="base" hangingPunct="0">
        <a:lnSpc>
          <a:spcPct val="90000"/>
        </a:lnSpc>
        <a:spcBef>
          <a:spcPct val="0"/>
        </a:spcBef>
        <a:spcAft>
          <a:spcPct val="0"/>
        </a:spcAft>
        <a:defRPr sz="3500">
          <a:solidFill>
            <a:schemeClr val="tx2"/>
          </a:solidFill>
          <a:latin typeface="Trebuchet MS" pitchFamily="34" charset="0"/>
        </a:defRPr>
      </a:lvl4pPr>
      <a:lvl5pPr algn="l" rtl="0" eaLnBrk="0" fontAlgn="base" hangingPunct="0">
        <a:lnSpc>
          <a:spcPct val="90000"/>
        </a:lnSpc>
        <a:spcBef>
          <a:spcPct val="0"/>
        </a:spcBef>
        <a:spcAft>
          <a:spcPct val="0"/>
        </a:spcAft>
        <a:defRPr sz="3500">
          <a:solidFill>
            <a:schemeClr val="tx2"/>
          </a:solidFill>
          <a:latin typeface="Trebuchet MS" pitchFamily="34" charset="0"/>
        </a:defRPr>
      </a:lvl5pPr>
      <a:lvl6pPr marL="457200" algn="l" rtl="0" fontAlgn="base">
        <a:lnSpc>
          <a:spcPct val="90000"/>
        </a:lnSpc>
        <a:spcBef>
          <a:spcPct val="0"/>
        </a:spcBef>
        <a:spcAft>
          <a:spcPct val="0"/>
        </a:spcAft>
        <a:defRPr sz="3500">
          <a:solidFill>
            <a:schemeClr val="tx2"/>
          </a:solidFill>
          <a:latin typeface="Trebuchet MS" pitchFamily="34" charset="0"/>
        </a:defRPr>
      </a:lvl6pPr>
      <a:lvl7pPr marL="914400" algn="l" rtl="0" fontAlgn="base">
        <a:lnSpc>
          <a:spcPct val="90000"/>
        </a:lnSpc>
        <a:spcBef>
          <a:spcPct val="0"/>
        </a:spcBef>
        <a:spcAft>
          <a:spcPct val="0"/>
        </a:spcAft>
        <a:defRPr sz="3500">
          <a:solidFill>
            <a:schemeClr val="tx2"/>
          </a:solidFill>
          <a:latin typeface="Trebuchet MS" pitchFamily="34" charset="0"/>
        </a:defRPr>
      </a:lvl7pPr>
      <a:lvl8pPr marL="1371600" algn="l" rtl="0" fontAlgn="base">
        <a:lnSpc>
          <a:spcPct val="90000"/>
        </a:lnSpc>
        <a:spcBef>
          <a:spcPct val="0"/>
        </a:spcBef>
        <a:spcAft>
          <a:spcPct val="0"/>
        </a:spcAft>
        <a:defRPr sz="3500">
          <a:solidFill>
            <a:schemeClr val="tx2"/>
          </a:solidFill>
          <a:latin typeface="Trebuchet MS" pitchFamily="34" charset="0"/>
        </a:defRPr>
      </a:lvl8pPr>
      <a:lvl9pPr marL="1828800" algn="l" rtl="0" fontAlgn="base">
        <a:lnSpc>
          <a:spcPct val="90000"/>
        </a:lnSpc>
        <a:spcBef>
          <a:spcPct val="0"/>
        </a:spcBef>
        <a:spcAft>
          <a:spcPct val="0"/>
        </a:spcAft>
        <a:defRPr sz="3500">
          <a:solidFill>
            <a:schemeClr val="tx2"/>
          </a:solidFill>
          <a:latin typeface="Trebuchet MS" pitchFamily="34" charset="0"/>
        </a:defRPr>
      </a:lvl9pPr>
    </p:titleStyle>
    <p:bodyStyle>
      <a:lvl1pPr marL="228600" indent="-228600" algn="l" rtl="0" eaLnBrk="0" fontAlgn="base" hangingPunct="0">
        <a:spcBef>
          <a:spcPts val="1000"/>
        </a:spcBef>
        <a:spcAft>
          <a:spcPct val="0"/>
        </a:spcAft>
        <a:buFont typeface="Wingdings" panose="05000000000000000000" pitchFamily="2" charset="2"/>
        <a:buChar char="§"/>
        <a:defRPr kern="1200">
          <a:solidFill>
            <a:schemeClr val="tx2"/>
          </a:solidFill>
          <a:latin typeface="+mn-lt"/>
          <a:ea typeface="+mn-ea"/>
          <a:cs typeface="+mn-cs"/>
        </a:defRPr>
      </a:lvl1pPr>
      <a:lvl2pPr marL="6858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2pPr>
      <a:lvl3pPr marL="11430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3pPr>
      <a:lvl4pPr marL="16002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4pPr>
      <a:lvl5pPr marL="2057400" indent="-228600" algn="l" rtl="0" eaLnBrk="0" fontAlgn="base" hangingPunct="0">
        <a:spcBef>
          <a:spcPts val="500"/>
        </a:spcBef>
        <a:spcAft>
          <a:spcPct val="0"/>
        </a:spcAft>
        <a:buFont typeface="Wingdings" panose="05000000000000000000" pitchFamily="2" charset="2"/>
        <a:buChar char="§"/>
        <a:defRPr kern="1200">
          <a:solidFill>
            <a:schemeClr val="tx2"/>
          </a:solidFill>
          <a:latin typeface="+mn-lt"/>
          <a:ea typeface="+mn-ea"/>
          <a:cs typeface="+mn-cs"/>
        </a:defRPr>
      </a:lvl5pPr>
      <a:lvl6pPr marL="2514600" indent="-228600" algn="l" defTabSz="914400" rtl="0" eaLnBrk="1" latinLnBrk="0" hangingPunct="1">
        <a:lnSpc>
          <a:spcPct val="100000"/>
        </a:lnSpc>
        <a:spcBef>
          <a:spcPts val="500"/>
        </a:spcBef>
        <a:buFont typeface="Wingdings" charset="2"/>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hyperlink" Target="https://taurage.lt/veiklos-sritys/nevyriausybines-organizacijos/"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36.xml"/><Relationship Id="rId6" Type="http://schemas.openxmlformats.org/officeDocument/2006/relationships/image" Target="../media/image21.jpeg"/><Relationship Id="rId5" Type="http://schemas.openxmlformats.org/officeDocument/2006/relationships/image" Target="../media/image20.jp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6.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g"/></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3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g"/><Relationship Id="rId4" Type="http://schemas.openxmlformats.org/officeDocument/2006/relationships/image" Target="../media/image46.jpeg"/><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36.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g"/><Relationship Id="rId4" Type="http://schemas.openxmlformats.org/officeDocument/2006/relationships/image" Target="../media/image55.jpeg"/><Relationship Id="rId9" Type="http://schemas.openxmlformats.org/officeDocument/2006/relationships/image" Target="../media/image60.jpg"/></Relationships>
</file>

<file path=ppt/slides/_rels/slide8.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g"/><Relationship Id="rId3" Type="http://schemas.openxmlformats.org/officeDocument/2006/relationships/image" Target="../media/image62.jpeg"/><Relationship Id="rId21" Type="http://schemas.openxmlformats.org/officeDocument/2006/relationships/image" Target="../media/image80.jpg"/><Relationship Id="rId7" Type="http://schemas.openxmlformats.org/officeDocument/2006/relationships/image" Target="../media/image66.jpeg"/><Relationship Id="rId12" Type="http://schemas.openxmlformats.org/officeDocument/2006/relationships/image" Target="../media/image71.jpg"/><Relationship Id="rId17" Type="http://schemas.openxmlformats.org/officeDocument/2006/relationships/image" Target="../media/image76.jpg"/><Relationship Id="rId2" Type="http://schemas.openxmlformats.org/officeDocument/2006/relationships/notesSlide" Target="../notesSlides/notesSlide3.xml"/><Relationship Id="rId16" Type="http://schemas.openxmlformats.org/officeDocument/2006/relationships/image" Target="../media/image75.jpeg"/><Relationship Id="rId20" Type="http://schemas.openxmlformats.org/officeDocument/2006/relationships/image" Target="../media/image79.jpg"/><Relationship Id="rId1" Type="http://schemas.openxmlformats.org/officeDocument/2006/relationships/slideLayout" Target="../slideLayouts/slideLayout36.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5" Type="http://schemas.openxmlformats.org/officeDocument/2006/relationships/image" Target="../media/image74.jpg"/><Relationship Id="rId23" Type="http://schemas.openxmlformats.org/officeDocument/2006/relationships/image" Target="../media/image82.png"/><Relationship Id="rId10" Type="http://schemas.openxmlformats.org/officeDocument/2006/relationships/image" Target="../media/image69.jpg"/><Relationship Id="rId19" Type="http://schemas.openxmlformats.org/officeDocument/2006/relationships/image" Target="../media/image78.jp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g"/></Relationships>
</file>

<file path=ppt/slides/_rels/slide9.xml.rels><?xml version="1.0" encoding="UTF-8" standalone="yes"?>
<Relationships xmlns="http://schemas.openxmlformats.org/package/2006/relationships"><Relationship Id="rId8" Type="http://schemas.openxmlformats.org/officeDocument/2006/relationships/image" Target="../media/image89.jpg"/><Relationship Id="rId13" Type="http://schemas.openxmlformats.org/officeDocument/2006/relationships/image" Target="../media/image94.jp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image" Target="../media/image83.jpg"/><Relationship Id="rId16" Type="http://schemas.openxmlformats.org/officeDocument/2006/relationships/image" Target="../media/image80.jpg"/><Relationship Id="rId1" Type="http://schemas.openxmlformats.org/officeDocument/2006/relationships/slideLayout" Target="../slideLayouts/slideLayout36.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5" Type="http://schemas.openxmlformats.org/officeDocument/2006/relationships/image" Target="../media/image9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veikslėlio vietos rezervavimo ženklas 16" descr="Paveikslėlis, kuriame yra geltonas, Šriftas, ekrano kopija, Grafika&#10;&#10;Dirbtinio intelekto sugeneruotas turinys gali būti neteisingas.">
            <a:extLst>
              <a:ext uri="{FF2B5EF4-FFF2-40B4-BE49-F238E27FC236}">
                <a16:creationId xmlns:a16="http://schemas.microsoft.com/office/drawing/2014/main" id="{89CCAB04-591A-8960-A7EC-D1A68642FFE4}"/>
              </a:ext>
            </a:extLst>
          </p:cNvPr>
          <p:cNvPicPr>
            <a:picLocks noGrp="1" noChangeAspect="1"/>
          </p:cNvPicPr>
          <p:nvPr>
            <p:ph type="pic" sz="quarter" idx="12"/>
          </p:nvPr>
        </p:nvPicPr>
        <p:blipFill>
          <a:blip r:embed="rId3"/>
          <a:srcRect l="12903" r="12903"/>
          <a:stretch>
            <a:fillRect/>
          </a:stretch>
        </p:blipFill>
        <p:spPr/>
      </p:pic>
      <p:sp>
        <p:nvSpPr>
          <p:cNvPr id="2" name="Pavadinimas 1">
            <a:extLst>
              <a:ext uri="{FF2B5EF4-FFF2-40B4-BE49-F238E27FC236}">
                <a16:creationId xmlns:a16="http://schemas.microsoft.com/office/drawing/2014/main" id="{FBF8A4C4-B477-3EE8-4DF2-466AA3727BE9}"/>
              </a:ext>
            </a:extLst>
          </p:cNvPr>
          <p:cNvSpPr>
            <a:spLocks noGrp="1"/>
          </p:cNvSpPr>
          <p:nvPr>
            <p:ph type="title"/>
          </p:nvPr>
        </p:nvSpPr>
        <p:spPr/>
        <p:txBody>
          <a:bodyPr>
            <a:normAutofit fontScale="90000"/>
          </a:bodyPr>
          <a:lstStyle/>
          <a:p>
            <a:br>
              <a:rPr lang="lt-LT" dirty="0"/>
            </a:br>
            <a:br>
              <a:rPr lang="lt-LT" dirty="0"/>
            </a:br>
            <a:r>
              <a:rPr lang="lt-LT" dirty="0"/>
              <a:t> </a:t>
            </a:r>
          </a:p>
        </p:txBody>
      </p:sp>
      <p:sp>
        <p:nvSpPr>
          <p:cNvPr id="7" name="Antrinis pavadinimas 6">
            <a:extLst>
              <a:ext uri="{FF2B5EF4-FFF2-40B4-BE49-F238E27FC236}">
                <a16:creationId xmlns:a16="http://schemas.microsoft.com/office/drawing/2014/main" id="{0907D051-FBDD-8140-4B46-6A1A083AD2FF}"/>
              </a:ext>
            </a:extLst>
          </p:cNvPr>
          <p:cNvSpPr>
            <a:spLocks noGrp="1"/>
          </p:cNvSpPr>
          <p:nvPr>
            <p:ph idx="13"/>
          </p:nvPr>
        </p:nvSpPr>
        <p:spPr>
          <a:xfrm>
            <a:off x="283780" y="629920"/>
            <a:ext cx="6060928" cy="6106160"/>
          </a:xfrm>
        </p:spPr>
        <p:txBody>
          <a:bodyPr>
            <a:normAutofit fontScale="77500" lnSpcReduction="20000"/>
          </a:bodyPr>
          <a:lstStyle/>
          <a:p>
            <a:pPr marL="0" indent="0">
              <a:buNone/>
            </a:pPr>
            <a:r>
              <a:rPr lang="lt-LT" sz="4100" b="1" dirty="0">
                <a:solidFill>
                  <a:schemeClr val="accent1">
                    <a:lumMod val="75000"/>
                  </a:schemeClr>
                </a:solidFill>
                <a:latin typeface="Arial" panose="020B0604020202020204" pitchFamily="34" charset="0"/>
                <a:cs typeface="Arial" panose="020B0604020202020204" pitchFamily="34" charset="0"/>
              </a:rPr>
              <a:t>TAURAGĖS NVO SEKTORIUS</a:t>
            </a:r>
          </a:p>
          <a:p>
            <a:pPr marL="0" indent="0">
              <a:buNone/>
            </a:pPr>
            <a:endParaRPr lang="lt-LT" sz="2100" b="1" dirty="0">
              <a:solidFill>
                <a:schemeClr val="accent4">
                  <a:lumMod val="75000"/>
                </a:schemeClr>
              </a:solidFill>
              <a:latin typeface="Arial" panose="020B0604020202020204" pitchFamily="34" charset="0"/>
              <a:cs typeface="Arial" panose="020B0604020202020204" pitchFamily="34" charset="0"/>
            </a:endParaRPr>
          </a:p>
          <a:p>
            <a:pPr marL="0" lvl="0" indent="0">
              <a:buNone/>
            </a:pPr>
            <a:r>
              <a:rPr lang="lt-LT" sz="2100" b="1" dirty="0">
                <a:latin typeface="Arial" panose="020B0604020202020204" pitchFamily="34" charset="0"/>
                <a:cs typeface="Arial" panose="020B0604020202020204" pitchFamily="34" charset="0"/>
              </a:rPr>
              <a:t>NEVYRIAUSYBINĖ ORGANIZACIJA (NVO) - </a:t>
            </a:r>
            <a:r>
              <a:rPr lang="lt-LT" sz="2100" dirty="0">
                <a:latin typeface="Arial" panose="020B0604020202020204" pitchFamily="34" charset="0"/>
                <a:cs typeface="Arial" panose="020B0604020202020204" pitchFamily="34" charset="0"/>
              </a:rPr>
              <a:t>nuo valstybės ar savivaldybių institucijų ir įstaigų valdymo nepriklausomas savanoriškumo pagrindais įsteigtas visuomenės ar jos grupės naudai veikiantis viešasis juridinis asmuo, kurio tikslas nėra siekti politinės valdžios arba įgyvendinti vien tik religinius tikslus.</a:t>
            </a:r>
          </a:p>
          <a:p>
            <a:pPr marL="0" lvl="0" indent="0">
              <a:buNone/>
            </a:pPr>
            <a:r>
              <a:rPr lang="lt-LT" sz="2100" b="1" dirty="0">
                <a:latin typeface="Arial" panose="020B0604020202020204" pitchFamily="34" charset="0"/>
                <a:cs typeface="Arial" panose="020B0604020202020204" pitchFamily="34" charset="0"/>
              </a:rPr>
              <a:t>TAURAGĖJE REGISTRUOTA</a:t>
            </a:r>
            <a:r>
              <a:rPr lang="en-US" sz="2100" b="1" dirty="0">
                <a:latin typeface="Arial" panose="020B0604020202020204" pitchFamily="34" charset="0"/>
                <a:cs typeface="Arial" panose="020B0604020202020204" pitchFamily="34" charset="0"/>
              </a:rPr>
              <a:t> ~</a:t>
            </a:r>
            <a:r>
              <a:rPr lang="lt-LT" sz="2100" b="1" dirty="0">
                <a:latin typeface="Arial" panose="020B0604020202020204" pitchFamily="34" charset="0"/>
                <a:cs typeface="Arial" panose="020B0604020202020204" pitchFamily="34" charset="0"/>
              </a:rPr>
              <a:t>2</a:t>
            </a:r>
            <a:r>
              <a:rPr lang="en-US" sz="2100" b="1" dirty="0">
                <a:latin typeface="Arial" panose="020B0604020202020204" pitchFamily="34" charset="0"/>
                <a:cs typeface="Arial" panose="020B0604020202020204" pitchFamily="34" charset="0"/>
              </a:rPr>
              <a:t>60</a:t>
            </a:r>
            <a:r>
              <a:rPr lang="lt-LT" sz="2100" b="1" dirty="0">
                <a:latin typeface="Arial" panose="020B0604020202020204" pitchFamily="34" charset="0"/>
                <a:cs typeface="Arial" panose="020B0604020202020204" pitchFamily="34" charset="0"/>
              </a:rPr>
              <a:t> NVO </a:t>
            </a:r>
          </a:p>
          <a:p>
            <a:pPr marL="0" lvl="0" indent="0">
              <a:buNone/>
            </a:pPr>
            <a:r>
              <a:rPr lang="lt-LT" sz="2100" dirty="0">
                <a:latin typeface="Arial" panose="020B0604020202020204" pitchFamily="34" charset="0"/>
                <a:cs typeface="Arial" panose="020B0604020202020204" pitchFamily="34" charset="0"/>
              </a:rPr>
              <a:t>(bendruomenės, asociacijos, viešosios įstaigos) </a:t>
            </a:r>
          </a:p>
          <a:p>
            <a:pPr marL="0" lvl="0" indent="0">
              <a:buNone/>
            </a:pPr>
            <a:r>
              <a:rPr lang="lt-LT" sz="2100" b="1" dirty="0">
                <a:latin typeface="Arial" panose="020B0604020202020204" pitchFamily="34" charset="0"/>
                <a:cs typeface="Arial" panose="020B0604020202020204" pitchFamily="34" charset="0"/>
              </a:rPr>
              <a:t>AKTYVIAI VEIKIA ~143:</a:t>
            </a:r>
          </a:p>
          <a:p>
            <a:pPr marL="0" lvl="0" indent="0">
              <a:buNone/>
            </a:pPr>
            <a:r>
              <a:rPr lang="lt-LT" sz="2100" b="1" dirty="0">
                <a:latin typeface="Arial" panose="020B0604020202020204" pitchFamily="34" charset="0"/>
                <a:cs typeface="Arial" panose="020B0604020202020204" pitchFamily="34" charset="0"/>
              </a:rPr>
              <a:t>25 SOCIALINĖS IR SVEIKATOS SRITIES</a:t>
            </a:r>
          </a:p>
          <a:p>
            <a:pPr marL="0" lvl="0" indent="0">
              <a:buNone/>
            </a:pPr>
            <a:r>
              <a:rPr lang="lt-LT" sz="2100" b="1" dirty="0">
                <a:latin typeface="Arial" panose="020B0604020202020204" pitchFamily="34" charset="0"/>
                <a:cs typeface="Arial" panose="020B0604020202020204" pitchFamily="34" charset="0"/>
              </a:rPr>
              <a:t>18 JAUNIMO IR ŠVIETIMO</a:t>
            </a:r>
          </a:p>
          <a:p>
            <a:pPr marL="0" lvl="0" indent="0">
              <a:buNone/>
            </a:pPr>
            <a:r>
              <a:rPr lang="lt-LT" sz="2100" b="1" dirty="0">
                <a:latin typeface="Arial" panose="020B0604020202020204" pitchFamily="34" charset="0"/>
                <a:cs typeface="Arial" panose="020B0604020202020204" pitchFamily="34" charset="0"/>
              </a:rPr>
              <a:t>15 KULTŪROS</a:t>
            </a:r>
          </a:p>
          <a:p>
            <a:pPr marL="0" lvl="0" indent="0">
              <a:buNone/>
            </a:pPr>
            <a:r>
              <a:rPr lang="lt-LT" sz="2100" b="1" dirty="0">
                <a:latin typeface="Arial" panose="020B0604020202020204" pitchFamily="34" charset="0"/>
                <a:cs typeface="Arial" panose="020B0604020202020204" pitchFamily="34" charset="0"/>
              </a:rPr>
              <a:t>40 SPORTO</a:t>
            </a:r>
          </a:p>
          <a:p>
            <a:pPr marL="0" indent="0">
              <a:buNone/>
            </a:pPr>
            <a:r>
              <a:rPr lang="lt-LT" sz="2100" b="1" dirty="0">
                <a:latin typeface="Arial" panose="020B0604020202020204" pitchFamily="34" charset="0"/>
                <a:cs typeface="Arial" panose="020B0604020202020204" pitchFamily="34" charset="0"/>
              </a:rPr>
              <a:t>8 MIESTO BENDRUOMENĖS</a:t>
            </a:r>
          </a:p>
          <a:p>
            <a:pPr marL="0" lvl="0" indent="0">
              <a:buNone/>
            </a:pPr>
            <a:r>
              <a:rPr lang="lt-LT" sz="2100" b="1" dirty="0">
                <a:latin typeface="Arial" panose="020B0604020202020204" pitchFamily="34" charset="0"/>
                <a:cs typeface="Arial" panose="020B0604020202020204" pitchFamily="34" charset="0"/>
              </a:rPr>
              <a:t>35 KAIMO BENDRUOMENĖS</a:t>
            </a:r>
          </a:p>
          <a:p>
            <a:pPr marL="0" lvl="0" indent="0">
              <a:buNone/>
            </a:pPr>
            <a:r>
              <a:rPr lang="lt-LT" sz="2100" b="1" dirty="0">
                <a:latin typeface="Arial" panose="020B0604020202020204" pitchFamily="34" charset="0"/>
                <a:cs typeface="Arial" panose="020B0604020202020204" pitchFamily="34" charset="0"/>
              </a:rPr>
              <a:t>2 VIETOS VEIKLOS GRUPĖS</a:t>
            </a:r>
          </a:p>
          <a:p>
            <a:pPr lvl="0"/>
            <a:endParaRPr lang="lt-LT" sz="2100" dirty="0"/>
          </a:p>
        </p:txBody>
      </p:sp>
      <p:pic>
        <p:nvPicPr>
          <p:cNvPr id="23" name="Paveikslėlio vietos rezervavimo ženklas 22" descr="Paveikslėlis, kuriame yra lauko, dangus, Gatvės žibintas, pastatas&#10;&#10;Dirbtinio intelekto sugeneruotas turinys gali būti neteisingas.">
            <a:extLst>
              <a:ext uri="{FF2B5EF4-FFF2-40B4-BE49-F238E27FC236}">
                <a16:creationId xmlns:a16="http://schemas.microsoft.com/office/drawing/2014/main" id="{2D7A9782-5185-1342-084E-8FA9CE7B8DCF}"/>
              </a:ext>
            </a:extLst>
          </p:cNvPr>
          <p:cNvPicPr>
            <a:picLocks noGrp="1" noChangeAspect="1"/>
          </p:cNvPicPr>
          <p:nvPr>
            <p:ph type="pic" sz="quarter" idx="10"/>
          </p:nvPr>
        </p:nvPicPr>
        <p:blipFill>
          <a:blip r:embed="rId4"/>
          <a:srcRect t="24043" b="24043"/>
          <a:stretch>
            <a:fillRect/>
          </a:stretch>
        </p:blipFill>
        <p:spPr/>
      </p:pic>
      <p:pic>
        <p:nvPicPr>
          <p:cNvPr id="3" name="Paveikslėlis 2" descr="Paveikslėlis, kuriame yra lauko, apranga, dangus, vyras&#10;&#10;Dirbtinio intelekto sugeneruotas turinys gali būti neteisingas.">
            <a:extLst>
              <a:ext uri="{FF2B5EF4-FFF2-40B4-BE49-F238E27FC236}">
                <a16:creationId xmlns:a16="http://schemas.microsoft.com/office/drawing/2014/main" id="{AD9A876F-7FC3-D13D-0B58-6A45D094485F}"/>
              </a:ext>
            </a:extLst>
          </p:cNvPr>
          <p:cNvPicPr>
            <a:picLocks noChangeAspect="1"/>
          </p:cNvPicPr>
          <p:nvPr/>
        </p:nvPicPr>
        <p:blipFill>
          <a:blip r:embed="rId5"/>
          <a:stretch>
            <a:fillRect/>
          </a:stretch>
        </p:blipFill>
        <p:spPr>
          <a:xfrm>
            <a:off x="2115364" y="5725160"/>
            <a:ext cx="2081251" cy="1005840"/>
          </a:xfrm>
          <a:prstGeom prst="rect">
            <a:avLst/>
          </a:prstGeom>
        </p:spPr>
      </p:pic>
    </p:spTree>
    <p:extLst>
      <p:ext uri="{BB962C8B-B14F-4D97-AF65-F5344CB8AC3E}">
        <p14:creationId xmlns:p14="http://schemas.microsoft.com/office/powerpoint/2010/main" val="1364492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B41E972-A403-1298-3655-3845E5D5C07B}"/>
              </a:ext>
            </a:extLst>
          </p:cNvPr>
          <p:cNvSpPr>
            <a:spLocks noGrp="1"/>
          </p:cNvSpPr>
          <p:nvPr>
            <p:ph type="title"/>
          </p:nvPr>
        </p:nvSpPr>
        <p:spPr>
          <a:xfrm>
            <a:off x="447041" y="182880"/>
            <a:ext cx="8874241" cy="1120404"/>
          </a:xfrm>
        </p:spPr>
        <p:txBody>
          <a:bodyPr/>
          <a:lstStyle/>
          <a:p>
            <a:r>
              <a:rPr lang="lt-LT" sz="2800" b="1" dirty="0">
                <a:solidFill>
                  <a:schemeClr val="bg2">
                    <a:lumMod val="75000"/>
                  </a:schemeClr>
                </a:solidFill>
                <a:latin typeface="Arial" panose="020B0604020202020204" pitchFamily="34" charset="0"/>
                <a:cs typeface="Arial" panose="020B0604020202020204" pitchFamily="34" charset="0"/>
              </a:rPr>
              <a:t>LĖŠOS IR PASLAUGŲ GAVĖJAI </a:t>
            </a:r>
            <a:br>
              <a:rPr lang="lt-LT" sz="2800" b="1" dirty="0">
                <a:solidFill>
                  <a:schemeClr val="bg2">
                    <a:lumMod val="75000"/>
                  </a:schemeClr>
                </a:solidFill>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hlinkClick r:id="rId2"/>
              </a:rPr>
              <a:t>https://taurage.lt/veiklos-sritys/nevyriausybines-organizacijos</a:t>
            </a:r>
            <a:r>
              <a:rPr lang="lt-LT" sz="2800" b="1" dirty="0">
                <a:latin typeface="Arial" panose="020B0604020202020204" pitchFamily="34" charset="0"/>
                <a:cs typeface="Arial" panose="020B0604020202020204" pitchFamily="34" charset="0"/>
                <a:hlinkClick r:id="rId2"/>
              </a:rPr>
              <a:t>/</a:t>
            </a:r>
            <a:r>
              <a:rPr lang="lt-LT" sz="2800" b="1" dirty="0">
                <a:latin typeface="Arial" panose="020B0604020202020204" pitchFamily="34" charset="0"/>
                <a:cs typeface="Arial" panose="020B0604020202020204" pitchFamily="34" charset="0"/>
              </a:rPr>
              <a:t> </a:t>
            </a:r>
            <a:br>
              <a:rPr lang="lt-LT" sz="2800" i="1" dirty="0"/>
            </a:br>
            <a:endParaRPr lang="lt-LT" sz="2800" b="1" dirty="0">
              <a:solidFill>
                <a:schemeClr val="bg2">
                  <a:lumMod val="75000"/>
                </a:schemeClr>
              </a:solidFill>
              <a:latin typeface="Times New Roman" panose="02020603050405020304" pitchFamily="18" charset="0"/>
              <a:cs typeface="Times New Roman" panose="02020603050405020304" pitchFamily="18" charset="0"/>
            </a:endParaRPr>
          </a:p>
        </p:txBody>
      </p:sp>
      <p:graphicFrame>
        <p:nvGraphicFramePr>
          <p:cNvPr id="5" name="Turinio vietos rezervavimo ženklas 4">
            <a:extLst>
              <a:ext uri="{FF2B5EF4-FFF2-40B4-BE49-F238E27FC236}">
                <a16:creationId xmlns:a16="http://schemas.microsoft.com/office/drawing/2014/main" id="{8A762A98-1423-0DD6-9AC7-8A0CCE7144F6}"/>
              </a:ext>
            </a:extLst>
          </p:cNvPr>
          <p:cNvGraphicFramePr>
            <a:graphicFrameLocks noGrp="1"/>
          </p:cNvGraphicFramePr>
          <p:nvPr>
            <p:ph idx="1"/>
            <p:extLst>
              <p:ext uri="{D42A27DB-BD31-4B8C-83A1-F6EECF244321}">
                <p14:modId xmlns:p14="http://schemas.microsoft.com/office/powerpoint/2010/main" val="1833809518"/>
              </p:ext>
            </p:extLst>
          </p:nvPr>
        </p:nvGraphicFramePr>
        <p:xfrm>
          <a:off x="447041" y="1188720"/>
          <a:ext cx="9215118" cy="5415278"/>
        </p:xfrm>
        <a:graphic>
          <a:graphicData uri="http://schemas.openxmlformats.org/drawingml/2006/table">
            <a:tbl>
              <a:tblPr firstRow="1" bandRow="1">
                <a:tableStyleId>{5C22544A-7EE6-4342-B048-85BDC9FD1C3A}</a:tableStyleId>
              </a:tblPr>
              <a:tblGrid>
                <a:gridCol w="869503">
                  <a:extLst>
                    <a:ext uri="{9D8B030D-6E8A-4147-A177-3AD203B41FA5}">
                      <a16:colId xmlns:a16="http://schemas.microsoft.com/office/drawing/2014/main" val="198846081"/>
                    </a:ext>
                  </a:extLst>
                </a:gridCol>
                <a:gridCol w="2850459">
                  <a:extLst>
                    <a:ext uri="{9D8B030D-6E8A-4147-A177-3AD203B41FA5}">
                      <a16:colId xmlns:a16="http://schemas.microsoft.com/office/drawing/2014/main" val="1066116962"/>
                    </a:ext>
                  </a:extLst>
                </a:gridCol>
                <a:gridCol w="1989957">
                  <a:extLst>
                    <a:ext uri="{9D8B030D-6E8A-4147-A177-3AD203B41FA5}">
                      <a16:colId xmlns:a16="http://schemas.microsoft.com/office/drawing/2014/main" val="691629304"/>
                    </a:ext>
                  </a:extLst>
                </a:gridCol>
                <a:gridCol w="2032000">
                  <a:extLst>
                    <a:ext uri="{9D8B030D-6E8A-4147-A177-3AD203B41FA5}">
                      <a16:colId xmlns:a16="http://schemas.microsoft.com/office/drawing/2014/main" val="3087408442"/>
                    </a:ext>
                  </a:extLst>
                </a:gridCol>
                <a:gridCol w="1473199">
                  <a:extLst>
                    <a:ext uri="{9D8B030D-6E8A-4147-A177-3AD203B41FA5}">
                      <a16:colId xmlns:a16="http://schemas.microsoft.com/office/drawing/2014/main" val="1660951981"/>
                    </a:ext>
                  </a:extLst>
                </a:gridCol>
              </a:tblGrid>
              <a:tr h="969844">
                <a:tc>
                  <a:txBody>
                    <a:bodyPr/>
                    <a:lstStyle/>
                    <a:p>
                      <a:r>
                        <a:rPr lang="lt-LT" dirty="0"/>
                        <a:t>Vieta</a:t>
                      </a:r>
                    </a:p>
                  </a:txBody>
                  <a:tcPr/>
                </a:tc>
                <a:tc>
                  <a:txBody>
                    <a:bodyPr/>
                    <a:lstStyle/>
                    <a:p>
                      <a:r>
                        <a:rPr lang="lt-LT" dirty="0"/>
                        <a:t>Sritis</a:t>
                      </a:r>
                    </a:p>
                  </a:txBody>
                  <a:tcPr/>
                </a:tc>
                <a:tc>
                  <a:txBody>
                    <a:bodyPr/>
                    <a:lstStyle/>
                    <a:p>
                      <a:r>
                        <a:rPr lang="lt-LT" dirty="0"/>
                        <a:t>Lėšos</a:t>
                      </a:r>
                    </a:p>
                  </a:txBody>
                  <a:tcPr/>
                </a:tc>
                <a:tc>
                  <a:txBody>
                    <a:bodyPr/>
                    <a:lstStyle/>
                    <a:p>
                      <a:r>
                        <a:rPr lang="lt-LT" dirty="0"/>
                        <a:t>Dalyviai/</a:t>
                      </a:r>
                    </a:p>
                    <a:p>
                      <a:r>
                        <a:rPr lang="lt-LT" dirty="0"/>
                        <a:t>paslaugų gavėjai</a:t>
                      </a:r>
                    </a:p>
                  </a:txBody>
                  <a:tcPr/>
                </a:tc>
                <a:tc>
                  <a:txBody>
                    <a:bodyPr/>
                    <a:lstStyle/>
                    <a:p>
                      <a:r>
                        <a:rPr lang="lt-LT" dirty="0"/>
                        <a:t>1 asmeniui tenka Eur:</a:t>
                      </a:r>
                    </a:p>
                    <a:p>
                      <a:r>
                        <a:rPr lang="lt-LT" dirty="0"/>
                        <a:t>~</a:t>
                      </a:r>
                    </a:p>
                  </a:txBody>
                  <a:tcPr/>
                </a:tc>
                <a:extLst>
                  <a:ext uri="{0D108BD9-81ED-4DB2-BD59-A6C34878D82A}">
                    <a16:rowId xmlns:a16="http://schemas.microsoft.com/office/drawing/2014/main" val="1846354891"/>
                  </a:ext>
                </a:extLst>
              </a:tr>
              <a:tr h="530773">
                <a:tc>
                  <a:txBody>
                    <a:bodyPr/>
                    <a:lstStyle/>
                    <a:p>
                      <a:r>
                        <a:rPr lang="lt-LT" dirty="0"/>
                        <a:t>1.</a:t>
                      </a:r>
                    </a:p>
                  </a:txBody>
                  <a:tcPr/>
                </a:tc>
                <a:tc>
                  <a:txBody>
                    <a:bodyPr/>
                    <a:lstStyle/>
                    <a:p>
                      <a:r>
                        <a:rPr lang="lt-LT" dirty="0"/>
                        <a:t>Socialinių ir sveikatos </a:t>
                      </a:r>
                    </a:p>
                  </a:txBody>
                  <a:tcPr/>
                </a:tc>
                <a:tc>
                  <a:txBody>
                    <a:bodyPr/>
                    <a:lstStyle/>
                    <a:p>
                      <a:r>
                        <a:rPr lang="lt-LT" dirty="0"/>
                        <a:t>800 000</a:t>
                      </a:r>
                    </a:p>
                  </a:txBody>
                  <a:tcPr/>
                </a:tc>
                <a:tc>
                  <a:txBody>
                    <a:bodyPr/>
                    <a:lstStyle/>
                    <a:p>
                      <a:r>
                        <a:rPr lang="lt-LT" dirty="0"/>
                        <a:t>600</a:t>
                      </a:r>
                    </a:p>
                  </a:txBody>
                  <a:tcPr/>
                </a:tc>
                <a:tc>
                  <a:txBody>
                    <a:bodyPr/>
                    <a:lstStyle/>
                    <a:p>
                      <a:r>
                        <a:rPr lang="lt-LT" dirty="0"/>
                        <a:t>1330</a:t>
                      </a:r>
                    </a:p>
                  </a:txBody>
                  <a:tcPr/>
                </a:tc>
                <a:extLst>
                  <a:ext uri="{0D108BD9-81ED-4DB2-BD59-A6C34878D82A}">
                    <a16:rowId xmlns:a16="http://schemas.microsoft.com/office/drawing/2014/main" val="781132846"/>
                  </a:ext>
                </a:extLst>
              </a:tr>
              <a:tr h="530773">
                <a:tc>
                  <a:txBody>
                    <a:bodyPr/>
                    <a:lstStyle/>
                    <a:p>
                      <a:r>
                        <a:rPr lang="lt-LT" dirty="0"/>
                        <a:t>2.</a:t>
                      </a:r>
                    </a:p>
                  </a:txBody>
                  <a:tcPr/>
                </a:tc>
                <a:tc>
                  <a:txBody>
                    <a:bodyPr/>
                    <a:lstStyle/>
                    <a:p>
                      <a:r>
                        <a:rPr lang="lt-LT" dirty="0"/>
                        <a:t>Bendruomenių </a:t>
                      </a:r>
                    </a:p>
                  </a:txBody>
                  <a:tcPr/>
                </a:tc>
                <a:tc>
                  <a:txBody>
                    <a:bodyPr/>
                    <a:lstStyle/>
                    <a:p>
                      <a:r>
                        <a:rPr lang="lt-LT" dirty="0"/>
                        <a:t>600 000 </a:t>
                      </a:r>
                    </a:p>
                  </a:txBody>
                  <a:tcPr/>
                </a:tc>
                <a:tc>
                  <a:txBody>
                    <a:bodyPr/>
                    <a:lstStyle/>
                    <a:p>
                      <a:r>
                        <a:rPr lang="lt-LT" dirty="0"/>
                        <a:t>2100</a:t>
                      </a:r>
                    </a:p>
                  </a:txBody>
                  <a:tcPr/>
                </a:tc>
                <a:tc>
                  <a:txBody>
                    <a:bodyPr/>
                    <a:lstStyle/>
                    <a:p>
                      <a:r>
                        <a:rPr lang="lt-LT" dirty="0"/>
                        <a:t>285</a:t>
                      </a:r>
                    </a:p>
                  </a:txBody>
                  <a:tcPr/>
                </a:tc>
                <a:extLst>
                  <a:ext uri="{0D108BD9-81ED-4DB2-BD59-A6C34878D82A}">
                    <a16:rowId xmlns:a16="http://schemas.microsoft.com/office/drawing/2014/main" val="392359881"/>
                  </a:ext>
                </a:extLst>
              </a:tr>
              <a:tr h="530773">
                <a:tc>
                  <a:txBody>
                    <a:bodyPr/>
                    <a:lstStyle/>
                    <a:p>
                      <a:r>
                        <a:rPr lang="lt-LT" dirty="0"/>
                        <a:t>3.</a:t>
                      </a:r>
                    </a:p>
                  </a:txBody>
                  <a:tcPr/>
                </a:tc>
                <a:tc>
                  <a:txBody>
                    <a:bodyPr/>
                    <a:lstStyle/>
                    <a:p>
                      <a:r>
                        <a:rPr lang="lt-LT" dirty="0"/>
                        <a:t>Sporto </a:t>
                      </a:r>
                    </a:p>
                  </a:txBody>
                  <a:tcPr/>
                </a:tc>
                <a:tc>
                  <a:txBody>
                    <a:bodyPr/>
                    <a:lstStyle/>
                    <a:p>
                      <a:r>
                        <a:rPr lang="lt-LT" dirty="0"/>
                        <a:t>600 000</a:t>
                      </a:r>
                    </a:p>
                  </a:txBody>
                  <a:tcPr/>
                </a:tc>
                <a:tc>
                  <a:txBody>
                    <a:bodyPr/>
                    <a:lstStyle/>
                    <a:p>
                      <a:r>
                        <a:rPr lang="en-US" dirty="0"/>
                        <a:t>7</a:t>
                      </a:r>
                      <a:r>
                        <a:rPr lang="lt-LT" dirty="0"/>
                        <a:t>00</a:t>
                      </a:r>
                    </a:p>
                  </a:txBody>
                  <a:tcPr/>
                </a:tc>
                <a:tc>
                  <a:txBody>
                    <a:bodyPr/>
                    <a:lstStyle/>
                    <a:p>
                      <a:r>
                        <a:rPr lang="lt-LT" dirty="0"/>
                        <a:t>857</a:t>
                      </a:r>
                    </a:p>
                  </a:txBody>
                  <a:tcPr/>
                </a:tc>
                <a:extLst>
                  <a:ext uri="{0D108BD9-81ED-4DB2-BD59-A6C34878D82A}">
                    <a16:rowId xmlns:a16="http://schemas.microsoft.com/office/drawing/2014/main" val="1107225651"/>
                  </a:ext>
                </a:extLst>
              </a:tr>
              <a:tr h="530773">
                <a:tc>
                  <a:txBody>
                    <a:bodyPr/>
                    <a:lstStyle/>
                    <a:p>
                      <a:r>
                        <a:rPr lang="lt-LT" dirty="0"/>
                        <a:t>4.</a:t>
                      </a:r>
                    </a:p>
                  </a:txBody>
                  <a:tcPr/>
                </a:tc>
                <a:tc>
                  <a:txBody>
                    <a:bodyPr/>
                    <a:lstStyle/>
                    <a:p>
                      <a:r>
                        <a:rPr lang="lt-LT" dirty="0"/>
                        <a:t>Jaunimo ir švietimo</a:t>
                      </a:r>
                    </a:p>
                  </a:txBody>
                  <a:tcPr/>
                </a:tc>
                <a:tc>
                  <a:txBody>
                    <a:bodyPr/>
                    <a:lstStyle/>
                    <a:p>
                      <a:r>
                        <a:rPr lang="lt-LT" dirty="0"/>
                        <a:t>400 000</a:t>
                      </a:r>
                    </a:p>
                  </a:txBody>
                  <a:tcPr/>
                </a:tc>
                <a:tc>
                  <a:txBody>
                    <a:bodyPr/>
                    <a:lstStyle/>
                    <a:p>
                      <a:r>
                        <a:rPr lang="lt-LT" dirty="0"/>
                        <a:t>2500</a:t>
                      </a:r>
                    </a:p>
                  </a:txBody>
                  <a:tcPr/>
                </a:tc>
                <a:tc>
                  <a:txBody>
                    <a:bodyPr/>
                    <a:lstStyle/>
                    <a:p>
                      <a:r>
                        <a:rPr lang="lt-LT" dirty="0"/>
                        <a:t>160</a:t>
                      </a:r>
                    </a:p>
                  </a:txBody>
                  <a:tcPr/>
                </a:tc>
                <a:extLst>
                  <a:ext uri="{0D108BD9-81ED-4DB2-BD59-A6C34878D82A}">
                    <a16:rowId xmlns:a16="http://schemas.microsoft.com/office/drawing/2014/main" val="2473053789"/>
                  </a:ext>
                </a:extLst>
              </a:tr>
              <a:tr h="530773">
                <a:tc>
                  <a:txBody>
                    <a:bodyPr/>
                    <a:lstStyle/>
                    <a:p>
                      <a:r>
                        <a:rPr lang="lt-LT" dirty="0"/>
                        <a:t>5.</a:t>
                      </a:r>
                    </a:p>
                  </a:txBody>
                  <a:tcPr/>
                </a:tc>
                <a:tc>
                  <a:txBody>
                    <a:bodyPr/>
                    <a:lstStyle/>
                    <a:p>
                      <a:r>
                        <a:rPr lang="lt-LT" dirty="0"/>
                        <a:t>Kultūros </a:t>
                      </a:r>
                    </a:p>
                  </a:txBody>
                  <a:tcPr/>
                </a:tc>
                <a:tc>
                  <a:txBody>
                    <a:bodyPr/>
                    <a:lstStyle/>
                    <a:p>
                      <a:r>
                        <a:rPr lang="lt-LT" dirty="0"/>
                        <a:t>100 000</a:t>
                      </a:r>
                    </a:p>
                  </a:txBody>
                  <a:tcPr/>
                </a:tc>
                <a:tc>
                  <a:txBody>
                    <a:bodyPr/>
                    <a:lstStyle/>
                    <a:p>
                      <a:r>
                        <a:rPr lang="lt-LT" dirty="0"/>
                        <a:t>400</a:t>
                      </a:r>
                    </a:p>
                  </a:txBody>
                  <a:tcPr/>
                </a:tc>
                <a:tc>
                  <a:txBody>
                    <a:bodyPr/>
                    <a:lstStyle/>
                    <a:p>
                      <a:r>
                        <a:rPr lang="lt-LT" dirty="0"/>
                        <a:t>250</a:t>
                      </a:r>
                    </a:p>
                  </a:txBody>
                  <a:tcPr/>
                </a:tc>
                <a:extLst>
                  <a:ext uri="{0D108BD9-81ED-4DB2-BD59-A6C34878D82A}">
                    <a16:rowId xmlns:a16="http://schemas.microsoft.com/office/drawing/2014/main" val="3966347642"/>
                  </a:ext>
                </a:extLst>
              </a:tr>
              <a:tr h="530773">
                <a:tc>
                  <a:txBody>
                    <a:bodyPr/>
                    <a:lstStyle/>
                    <a:p>
                      <a:endParaRPr lang="lt-LT"/>
                    </a:p>
                  </a:txBody>
                  <a:tcPr/>
                </a:tc>
                <a:tc>
                  <a:txBody>
                    <a:bodyPr/>
                    <a:lstStyle/>
                    <a:p>
                      <a:r>
                        <a:rPr lang="lt-LT" dirty="0"/>
                        <a:t>                           Viso:</a:t>
                      </a:r>
                    </a:p>
                  </a:txBody>
                  <a:tcPr/>
                </a:tc>
                <a:tc>
                  <a:txBody>
                    <a:bodyPr/>
                    <a:lstStyle/>
                    <a:p>
                      <a:r>
                        <a:rPr lang="lt-LT" b="1" dirty="0"/>
                        <a:t>2 500 000</a:t>
                      </a:r>
                      <a:endParaRPr lang="lt-LT" dirty="0"/>
                    </a:p>
                  </a:txBody>
                  <a:tcPr/>
                </a:tc>
                <a:tc>
                  <a:txBody>
                    <a:bodyPr/>
                    <a:lstStyle/>
                    <a:p>
                      <a:r>
                        <a:rPr lang="lt-LT" b="1" dirty="0"/>
                        <a:t>6300</a:t>
                      </a:r>
                    </a:p>
                  </a:txBody>
                  <a:tcPr/>
                </a:tc>
                <a:tc>
                  <a:txBody>
                    <a:bodyPr/>
                    <a:lstStyle/>
                    <a:p>
                      <a:r>
                        <a:rPr lang="lt-LT" b="1" dirty="0"/>
                        <a:t>396</a:t>
                      </a:r>
                    </a:p>
                  </a:txBody>
                  <a:tcPr/>
                </a:tc>
                <a:extLst>
                  <a:ext uri="{0D108BD9-81ED-4DB2-BD59-A6C34878D82A}">
                    <a16:rowId xmlns:a16="http://schemas.microsoft.com/office/drawing/2014/main" val="564616104"/>
                  </a:ext>
                </a:extLst>
              </a:tr>
              <a:tr h="1260796">
                <a:tc>
                  <a:txBody>
                    <a:bodyPr/>
                    <a:lstStyle/>
                    <a:p>
                      <a:endParaRPr lang="lt-LT" i="1" dirty="0"/>
                    </a:p>
                  </a:txBody>
                  <a:tcPr/>
                </a:tc>
                <a:tc>
                  <a:txBody>
                    <a:bodyPr/>
                    <a:lstStyle/>
                    <a:p>
                      <a:r>
                        <a:rPr lang="lt-LT" i="1" dirty="0"/>
                        <a:t>Iš 132 NVO</a:t>
                      </a:r>
                    </a:p>
                    <a:p>
                      <a:r>
                        <a:rPr lang="lt-LT" i="1" dirty="0"/>
                        <a:t>Buveines turi 78 </a:t>
                      </a:r>
                    </a:p>
                  </a:txBody>
                  <a:tcPr/>
                </a:tc>
                <a:tc>
                  <a:txBody>
                    <a:bodyPr/>
                    <a:lstStyle/>
                    <a:p>
                      <a:endParaRPr lang="lt-LT"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i="1" dirty="0"/>
                        <a:t>Viešąsias paslaugas teikia 69 NVO</a:t>
                      </a:r>
                    </a:p>
                    <a:p>
                      <a:endParaRPr lang="lt-LT" i="1" dirty="0"/>
                    </a:p>
                  </a:txBody>
                  <a:tcPr/>
                </a:tc>
                <a:tc>
                  <a:txBody>
                    <a:bodyPr/>
                    <a:lstStyle/>
                    <a:p>
                      <a:endParaRPr lang="lt-LT" i="1" dirty="0"/>
                    </a:p>
                  </a:txBody>
                  <a:tcPr/>
                </a:tc>
                <a:extLst>
                  <a:ext uri="{0D108BD9-81ED-4DB2-BD59-A6C34878D82A}">
                    <a16:rowId xmlns:a16="http://schemas.microsoft.com/office/drawing/2014/main" val="1589262433"/>
                  </a:ext>
                </a:extLst>
              </a:tr>
            </a:tbl>
          </a:graphicData>
        </a:graphic>
      </p:graphicFrame>
    </p:spTree>
    <p:extLst>
      <p:ext uri="{BB962C8B-B14F-4D97-AF65-F5344CB8AC3E}">
        <p14:creationId xmlns:p14="http://schemas.microsoft.com/office/powerpoint/2010/main" val="372020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433705" y="1068512"/>
            <a:ext cx="5463661" cy="4993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endParaRPr lang="lt-LT" sz="3600" b="1" strike="noStrike" spc="-1" dirty="0">
              <a:solidFill>
                <a:srgbClr val="297391"/>
              </a:solidFill>
              <a:latin typeface="Times New Roman"/>
              <a:ea typeface="DejaVu Sans"/>
            </a:endParaRPr>
          </a:p>
        </p:txBody>
      </p:sp>
      <p:sp>
        <p:nvSpPr>
          <p:cNvPr id="94" name="CustomShape 2"/>
          <p:cNvSpPr/>
          <p:nvPr/>
        </p:nvSpPr>
        <p:spPr>
          <a:xfrm>
            <a:off x="9584280" y="995400"/>
            <a:ext cx="276120" cy="54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lt-LT" sz="3000" b="1" strike="noStrike" spc="-1">
                <a:solidFill>
                  <a:srgbClr val="FF0000"/>
                </a:solidFill>
                <a:latin typeface="Times New Roman"/>
                <a:ea typeface="DejaVu Sans"/>
              </a:rPr>
              <a:t> </a:t>
            </a:r>
            <a:endParaRPr lang="lt-LT" sz="3000" b="0" strike="noStrike" spc="-1">
              <a:latin typeface="Arial"/>
            </a:endParaRPr>
          </a:p>
        </p:txBody>
      </p:sp>
      <p:sp>
        <p:nvSpPr>
          <p:cNvPr id="5" name="Pavadinimas 4">
            <a:extLst>
              <a:ext uri="{FF2B5EF4-FFF2-40B4-BE49-F238E27FC236}">
                <a16:creationId xmlns:a16="http://schemas.microsoft.com/office/drawing/2014/main" id="{1CFAD241-1BFA-48D0-BEED-5DCEF33103A1}"/>
              </a:ext>
            </a:extLst>
          </p:cNvPr>
          <p:cNvSpPr>
            <a:spLocks noGrp="1"/>
          </p:cNvSpPr>
          <p:nvPr>
            <p:ph type="title"/>
          </p:nvPr>
        </p:nvSpPr>
        <p:spPr>
          <a:xfrm>
            <a:off x="616449" y="2270234"/>
            <a:ext cx="11354834" cy="3791518"/>
          </a:xfrm>
        </p:spPr>
        <p:txBody>
          <a:bodyPr/>
          <a:lstStyle/>
          <a:p>
            <a:pPr lvl="0" fontAlgn="t"/>
            <a:r>
              <a:rPr lang="lt-LT" sz="2400" b="1" dirty="0">
                <a:solidFill>
                  <a:schemeClr val="accent6">
                    <a:lumMod val="75000"/>
                  </a:schemeClr>
                </a:solidFill>
                <a:latin typeface="Arial" panose="020B0604020202020204" pitchFamily="34" charset="0"/>
                <a:cs typeface="Arial" panose="020B0604020202020204" pitchFamily="34" charset="0"/>
              </a:rPr>
              <a:t>NVO FINANSAVIMAS</a:t>
            </a:r>
            <a:br>
              <a:rPr lang="lt-LT" sz="2800" dirty="0">
                <a:latin typeface="Arial" panose="020B0604020202020204" pitchFamily="34" charset="0"/>
                <a:cs typeface="Arial" panose="020B0604020202020204" pitchFamily="34" charset="0"/>
              </a:rPr>
            </a:br>
            <a:br>
              <a:rPr lang="lt-LT" sz="2800" dirty="0">
                <a:latin typeface="Arial" panose="020B0604020202020204" pitchFamily="34" charset="0"/>
                <a:cs typeface="Arial" panose="020B0604020202020204" pitchFamily="34" charset="0"/>
              </a:rPr>
            </a:br>
            <a:br>
              <a:rPr lang="lt-LT" sz="2000"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Savivaldybėje patvirtinta 19 programų, kurių projektų finansavimui kasmet skiriam</a:t>
            </a:r>
            <a:r>
              <a:rPr lang="en-US" sz="2000" b="1" dirty="0">
                <a:latin typeface="Arial" panose="020B0604020202020204" pitchFamily="34" charset="0"/>
                <a:cs typeface="Arial" panose="020B0604020202020204" pitchFamily="34" charset="0"/>
              </a:rPr>
              <a:t>a </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virš </a:t>
            </a:r>
            <a:r>
              <a:rPr lang="en-US" sz="2000" b="1" dirty="0">
                <a:latin typeface="Arial" panose="020B0604020202020204" pitchFamily="34" charset="0"/>
                <a:cs typeface="Arial" panose="020B0604020202020204" pitchFamily="34" charset="0"/>
              </a:rPr>
              <a:t>1 </a:t>
            </a:r>
            <a:r>
              <a:rPr lang="lt-LT" sz="2000" b="1" dirty="0">
                <a:latin typeface="Arial" panose="020B0604020202020204" pitchFamily="34" charset="0"/>
                <a:cs typeface="Arial" panose="020B0604020202020204" pitchFamily="34" charset="0"/>
              </a:rPr>
              <a:t>5</a:t>
            </a:r>
            <a:r>
              <a:rPr lang="en-US" sz="2000" b="1" dirty="0">
                <a:latin typeface="Arial" panose="020B0604020202020204" pitchFamily="34" charset="0"/>
                <a:cs typeface="Arial" panose="020B0604020202020204" pitchFamily="34" charset="0"/>
              </a:rPr>
              <a:t>00 000 </a:t>
            </a:r>
            <a:r>
              <a:rPr lang="en-US" sz="2000" b="1" dirty="0" err="1">
                <a:latin typeface="Arial" panose="020B0604020202020204" pitchFamily="34" charset="0"/>
                <a:cs typeface="Arial" panose="020B0604020202020204" pitchFamily="34" charset="0"/>
              </a:rPr>
              <a:t>Eur</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Ir per 9 valstybinės/akreditacinės programas kasmet ,,pritraukiama“ </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virš 1 000 000 Eur</a:t>
            </a:r>
            <a:br>
              <a:rPr lang="lt-LT" sz="2000" b="1" dirty="0">
                <a:latin typeface="Arial" panose="020B0604020202020204" pitchFamily="34" charset="0"/>
                <a:cs typeface="Arial" panose="020B0604020202020204" pitchFamily="34" charset="0"/>
              </a:rPr>
            </a:b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Metinis savivaldybės ir valstybinių programų finansavimas NVO  </a:t>
            </a:r>
            <a:br>
              <a:rPr lang="lt-LT" sz="2000" b="1" dirty="0">
                <a:latin typeface="Arial" panose="020B0604020202020204" pitchFamily="34" charset="0"/>
                <a:cs typeface="Arial" panose="020B0604020202020204" pitchFamily="34" charset="0"/>
              </a:rPr>
            </a:br>
            <a:r>
              <a:rPr lang="lt-LT"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lt-LT" sz="2400" b="1" dirty="0">
                <a:latin typeface="Arial" panose="020B0604020202020204" pitchFamily="34" charset="0"/>
                <a:cs typeface="Arial" panose="020B0604020202020204" pitchFamily="34" charset="0"/>
              </a:rPr>
              <a:t>2 500 000 Eur</a:t>
            </a:r>
            <a:br>
              <a:rPr lang="lt-LT" sz="2400" b="1" dirty="0">
                <a:latin typeface="Arial" panose="020B0604020202020204" pitchFamily="34" charset="0"/>
                <a:cs typeface="Arial" panose="020B0604020202020204" pitchFamily="34" charset="0"/>
              </a:rPr>
            </a:br>
            <a:br>
              <a:rPr lang="lt-LT" sz="24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Švietimo, jaunimo  – virš 400 000 Eur</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Kultūros  - virš 100 000 Eur</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Bendruomenių – virš 600 000 Eur  </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Sporto  – virš 600 000 Eur</a:t>
            </a:r>
            <a:br>
              <a:rPr lang="lt-LT" sz="2000" b="1" dirty="0">
                <a:latin typeface="Arial" panose="020B0604020202020204" pitchFamily="34" charset="0"/>
                <a:cs typeface="Arial" panose="020B0604020202020204" pitchFamily="34" charset="0"/>
              </a:rPr>
            </a:br>
            <a:r>
              <a:rPr lang="lt-LT" sz="2000" b="1" dirty="0">
                <a:latin typeface="Arial" panose="020B0604020202020204" pitchFamily="34" charset="0"/>
                <a:cs typeface="Arial" panose="020B0604020202020204" pitchFamily="34" charset="0"/>
              </a:rPr>
              <a:t>Socialinei apsaugai – virš 800</a:t>
            </a:r>
            <a:r>
              <a:rPr lang="en-US" sz="2000" b="1" dirty="0">
                <a:latin typeface="Arial" panose="020B0604020202020204" pitchFamily="34" charset="0"/>
                <a:cs typeface="Arial" panose="020B0604020202020204" pitchFamily="34" charset="0"/>
              </a:rPr>
              <a:t> 000 </a:t>
            </a:r>
            <a:r>
              <a:rPr lang="lt-LT" sz="2000" b="1" dirty="0">
                <a:latin typeface="Arial" panose="020B0604020202020204" pitchFamily="34" charset="0"/>
                <a:cs typeface="Arial" panose="020B0604020202020204" pitchFamily="34" charset="0"/>
              </a:rPr>
              <a:t>E</a:t>
            </a:r>
            <a:r>
              <a:rPr lang="en-US" sz="2000" b="1" dirty="0" err="1">
                <a:latin typeface="Arial" panose="020B0604020202020204" pitchFamily="34" charset="0"/>
                <a:cs typeface="Arial" panose="020B0604020202020204" pitchFamily="34" charset="0"/>
              </a:rPr>
              <a:t>ur</a:t>
            </a:r>
            <a:r>
              <a:rPr lang="en-US" sz="2000" b="1" dirty="0">
                <a:latin typeface="Arial" panose="020B0604020202020204" pitchFamily="34" charset="0"/>
                <a:cs typeface="Arial" panose="020B0604020202020204" pitchFamily="34" charset="0"/>
              </a:rPr>
              <a:t>.</a:t>
            </a:r>
            <a:br>
              <a:rPr lang="lt-LT" sz="2000" b="1" dirty="0">
                <a:latin typeface="Arial" panose="020B0604020202020204" pitchFamily="34" charset="0"/>
                <a:cs typeface="Arial" panose="020B0604020202020204" pitchFamily="34" charset="0"/>
              </a:rPr>
            </a:br>
            <a:br>
              <a:rPr lang="lt-LT" sz="2000" b="1" dirty="0">
                <a:latin typeface="Arial" panose="020B0604020202020204" pitchFamily="34" charset="0"/>
                <a:cs typeface="Arial" panose="020B0604020202020204" pitchFamily="34" charset="0"/>
              </a:rPr>
            </a:br>
            <a:br>
              <a:rPr lang="lt-LT" sz="2000" b="1" dirty="0">
                <a:latin typeface="Arial" panose="020B0604020202020204" pitchFamily="34" charset="0"/>
                <a:cs typeface="Arial" panose="020B0604020202020204" pitchFamily="34" charset="0"/>
              </a:rPr>
            </a:br>
            <a:br>
              <a:rPr lang="lt-LT" sz="2800" b="1" dirty="0">
                <a:latin typeface="Arial" panose="020B0604020202020204" pitchFamily="34" charset="0"/>
                <a:cs typeface="Arial" panose="020B0604020202020204" pitchFamily="34" charset="0"/>
              </a:rPr>
            </a:br>
            <a:br>
              <a:rPr lang="lt-LT" sz="2800" b="1" dirty="0">
                <a:latin typeface="Arial" panose="020B0604020202020204" pitchFamily="34" charset="0"/>
                <a:cs typeface="Arial" panose="020B0604020202020204" pitchFamily="34" charset="0"/>
              </a:rPr>
            </a:br>
            <a:br>
              <a:rPr lang="lt-LT" sz="2800" b="1" dirty="0">
                <a:latin typeface="Arial" panose="020B0604020202020204" pitchFamily="34" charset="0"/>
                <a:cs typeface="Arial" panose="020B0604020202020204" pitchFamily="34" charset="0"/>
              </a:rPr>
            </a:br>
            <a:endParaRPr lang="lt-LT" sz="2800" b="1" dirty="0">
              <a:latin typeface="Arial" panose="020B0604020202020204" pitchFamily="34" charset="0"/>
              <a:cs typeface="Arial" panose="020B0604020202020204" pitchFamily="34" charset="0"/>
            </a:endParaRPr>
          </a:p>
        </p:txBody>
      </p:sp>
      <p:pic>
        <p:nvPicPr>
          <p:cNvPr id="2" name="Paveikslėlis 1" descr="Paveikslėlis, kuriame yra lauko, apranga, dangus, vyras&#10;&#10;Dirbtinio intelekto sugeneruotas turinys gali būti neteisingas.">
            <a:extLst>
              <a:ext uri="{FF2B5EF4-FFF2-40B4-BE49-F238E27FC236}">
                <a16:creationId xmlns:a16="http://schemas.microsoft.com/office/drawing/2014/main" id="{8A736622-46B5-1A3D-5D6A-8AE1F3ECFB9E}"/>
              </a:ext>
            </a:extLst>
          </p:cNvPr>
          <p:cNvPicPr>
            <a:picLocks noChangeAspect="1"/>
          </p:cNvPicPr>
          <p:nvPr/>
        </p:nvPicPr>
        <p:blipFill>
          <a:blip r:embed="rId3"/>
          <a:stretch>
            <a:fillRect/>
          </a:stretch>
        </p:blipFill>
        <p:spPr>
          <a:xfrm>
            <a:off x="2110343" y="5611010"/>
            <a:ext cx="2375030" cy="1179096"/>
          </a:xfrm>
          <a:prstGeom prst="rect">
            <a:avLst/>
          </a:prstGeom>
        </p:spPr>
      </p:pic>
    </p:spTree>
    <p:extLst>
      <p:ext uri="{BB962C8B-B14F-4D97-AF65-F5344CB8AC3E}">
        <p14:creationId xmlns:p14="http://schemas.microsoft.com/office/powerpoint/2010/main" val="2372030501"/>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additive="repl">
                                        <p:cTn id="7" dur="1000"/>
                                        <p:tgtEl>
                                          <p:spTgt spid="94"/>
                                        </p:tgtEl>
                                      </p:cBhvr>
                                    </p:animEffect>
                                    <p:anim calcmode="lin" valueType="num">
                                      <p:cBhvr additive="repl">
                                        <p:cTn id="8" dur="1000" fill="hold"/>
                                        <p:tgtEl>
                                          <p:spTgt spid="94"/>
                                        </p:tgtEl>
                                        <p:attrNameLst>
                                          <p:attrName>ppt_x</p:attrName>
                                        </p:attrNameLst>
                                      </p:cBhvr>
                                      <p:tavLst>
                                        <p:tav tm="0">
                                          <p:val>
                                            <p:strVal val="#ppt_x"/>
                                          </p:val>
                                        </p:tav>
                                        <p:tav tm="100000">
                                          <p:val>
                                            <p:strVal val="#ppt_x"/>
                                          </p:val>
                                        </p:tav>
                                      </p:tavLst>
                                    </p:anim>
                                    <p:anim calcmode="lin" valueType="num">
                                      <p:cBhvr additive="repl">
                                        <p:cTn id="9"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5CA008-FB3B-5080-57BA-8BBBF956E2D7}"/>
              </a:ext>
            </a:extLst>
          </p:cNvPr>
          <p:cNvSpPr>
            <a:spLocks noGrp="1"/>
          </p:cNvSpPr>
          <p:nvPr>
            <p:ph type="title"/>
          </p:nvPr>
        </p:nvSpPr>
        <p:spPr>
          <a:xfrm>
            <a:off x="233680" y="365126"/>
            <a:ext cx="9087602" cy="801824"/>
          </a:xfrm>
        </p:spPr>
        <p:txBody>
          <a:bodyPr/>
          <a:lstStyle/>
          <a:p>
            <a:r>
              <a:rPr lang="lt-LT" sz="2400" b="1" dirty="0">
                <a:solidFill>
                  <a:schemeClr val="accent1">
                    <a:lumMod val="75000"/>
                  </a:schemeClr>
                </a:solidFill>
                <a:latin typeface="Arial" panose="020B0604020202020204" pitchFamily="34" charset="0"/>
                <a:cs typeface="Arial" panose="020B0604020202020204" pitchFamily="34" charset="0"/>
              </a:rPr>
              <a:t>NEVYRIAUSYBINĖS ORGANIZACIJOS PAGAL SRITIS</a:t>
            </a:r>
            <a:br>
              <a:rPr lang="lt-LT" sz="2400" b="1" dirty="0">
                <a:solidFill>
                  <a:schemeClr val="accent1">
                    <a:lumMod val="75000"/>
                  </a:schemeClr>
                </a:solidFill>
                <a:latin typeface="Arial" panose="020B0604020202020204" pitchFamily="34" charset="0"/>
                <a:cs typeface="Arial" panose="020B0604020202020204" pitchFamily="34" charset="0"/>
              </a:rPr>
            </a:br>
            <a:endParaRPr lang="lt-LT" sz="2400" b="1" dirty="0">
              <a:solidFill>
                <a:schemeClr val="accent1">
                  <a:lumMod val="75000"/>
                </a:schemeClr>
              </a:solidFill>
              <a:latin typeface="Arial" panose="020B0604020202020204" pitchFamily="34" charset="0"/>
              <a:cs typeface="Arial" panose="020B0604020202020204" pitchFamily="34" charset="0"/>
            </a:endParaRPr>
          </a:p>
        </p:txBody>
      </p:sp>
      <p:sp>
        <p:nvSpPr>
          <p:cNvPr id="3" name="Turinio vietos rezervavimo ženklas 2">
            <a:extLst>
              <a:ext uri="{FF2B5EF4-FFF2-40B4-BE49-F238E27FC236}">
                <a16:creationId xmlns:a16="http://schemas.microsoft.com/office/drawing/2014/main" id="{B5177CA9-FF76-1B4E-D5BA-DD73A6457296}"/>
              </a:ext>
            </a:extLst>
          </p:cNvPr>
          <p:cNvSpPr>
            <a:spLocks noGrp="1"/>
          </p:cNvSpPr>
          <p:nvPr>
            <p:ph idx="1"/>
          </p:nvPr>
        </p:nvSpPr>
        <p:spPr>
          <a:xfrm>
            <a:off x="233680" y="984069"/>
            <a:ext cx="9087602" cy="4990012"/>
          </a:xfrm>
        </p:spPr>
        <p:txBody>
          <a:bodyPr/>
          <a:lstStyle/>
          <a:p>
            <a:pPr marL="0" lvl="0" indent="0">
              <a:buNone/>
            </a:pPr>
            <a:r>
              <a:rPr lang="lt-LT" sz="2400" b="1" dirty="0">
                <a:solidFill>
                  <a:schemeClr val="bg2">
                    <a:lumMod val="75000"/>
                  </a:schemeClr>
                </a:solidFill>
                <a:latin typeface="Arial" panose="020B0604020202020204" pitchFamily="34" charset="0"/>
                <a:cs typeface="Arial" panose="020B0604020202020204" pitchFamily="34" charset="0"/>
              </a:rPr>
              <a:t>SOCIALINĖS IR SVEIKATOS NVO</a:t>
            </a:r>
          </a:p>
          <a:p>
            <a:pPr marL="0" lvl="0" indent="0">
              <a:buNone/>
            </a:pPr>
            <a:endParaRPr lang="lt-LT" dirty="0">
              <a:solidFill>
                <a:schemeClr val="bg2">
                  <a:lumMod val="75000"/>
                </a:schemeClr>
              </a:solidFill>
            </a:endParaRPr>
          </a:p>
          <a:p>
            <a:pPr lvl="0"/>
            <a:r>
              <a:rPr lang="lt-LT" dirty="0"/>
              <a:t>Aktyviai veikia 25 NVO</a:t>
            </a:r>
          </a:p>
          <a:p>
            <a:pPr lvl="0"/>
            <a:r>
              <a:rPr lang="lt-LT" dirty="0"/>
              <a:t>Narių skaičius nuo 5 iki 50</a:t>
            </a:r>
          </a:p>
          <a:p>
            <a:pPr lvl="0"/>
            <a:r>
              <a:rPr lang="lt-LT" dirty="0"/>
              <a:t>Patalpas turi 23 NVO</a:t>
            </a:r>
          </a:p>
          <a:p>
            <a:pPr lvl="0"/>
            <a:r>
              <a:rPr lang="lt-LT" dirty="0"/>
              <a:t>Viešąsias paslaugas teikia 14 NVO</a:t>
            </a:r>
          </a:p>
          <a:p>
            <a:pPr lvl="0"/>
            <a:r>
              <a:rPr lang="lt-LT" dirty="0"/>
              <a:t>Gavėjai/dalyviai virš 600</a:t>
            </a:r>
          </a:p>
          <a:p>
            <a:endParaRPr lang="lt-LT" dirty="0"/>
          </a:p>
        </p:txBody>
      </p:sp>
      <p:pic>
        <p:nvPicPr>
          <p:cNvPr id="5" name="Paveikslėlis 4" descr="Paveikslėlis, kuriame yra laiptai, pastatas, turėklas, lauko&#10;&#10;Dirbtinio intelekto sugeneruotas turinys gali būti neteisingas.">
            <a:extLst>
              <a:ext uri="{FF2B5EF4-FFF2-40B4-BE49-F238E27FC236}">
                <a16:creationId xmlns:a16="http://schemas.microsoft.com/office/drawing/2014/main" id="{C7B56611-7B05-50A9-980C-17B0F666A917}"/>
              </a:ext>
            </a:extLst>
          </p:cNvPr>
          <p:cNvPicPr>
            <a:picLocks noChangeAspect="1"/>
          </p:cNvPicPr>
          <p:nvPr/>
        </p:nvPicPr>
        <p:blipFill>
          <a:blip r:embed="rId2"/>
          <a:stretch>
            <a:fillRect/>
          </a:stretch>
        </p:blipFill>
        <p:spPr>
          <a:xfrm>
            <a:off x="32676" y="4188592"/>
            <a:ext cx="2838042" cy="2691944"/>
          </a:xfrm>
          <a:prstGeom prst="rect">
            <a:avLst/>
          </a:prstGeom>
        </p:spPr>
      </p:pic>
      <p:pic>
        <p:nvPicPr>
          <p:cNvPr id="7" name="Paveikslėlis 6" descr="Paveikslėlis, kuriame yra tekstas, pastatas, langas, lauko&#10;&#10;Dirbtinio intelekto sugeneruotas turinys gali būti neteisingas.">
            <a:extLst>
              <a:ext uri="{FF2B5EF4-FFF2-40B4-BE49-F238E27FC236}">
                <a16:creationId xmlns:a16="http://schemas.microsoft.com/office/drawing/2014/main" id="{219028C2-39FA-136B-0140-486EADEB199A}"/>
              </a:ext>
            </a:extLst>
          </p:cNvPr>
          <p:cNvPicPr>
            <a:picLocks noChangeAspect="1"/>
          </p:cNvPicPr>
          <p:nvPr/>
        </p:nvPicPr>
        <p:blipFill>
          <a:blip r:embed="rId3"/>
          <a:stretch>
            <a:fillRect/>
          </a:stretch>
        </p:blipFill>
        <p:spPr>
          <a:xfrm>
            <a:off x="2858055" y="4176449"/>
            <a:ext cx="2753710" cy="2704087"/>
          </a:xfrm>
          <a:prstGeom prst="rect">
            <a:avLst/>
          </a:prstGeom>
        </p:spPr>
      </p:pic>
      <p:pic>
        <p:nvPicPr>
          <p:cNvPr id="9" name="Paveikslėlis 8" descr="Paveikslėlis, kuriame yra lauko, langas, pastatas, žolė&#10;&#10;Dirbtinio intelekto sugeneruotas turinys gali būti neteisingas.">
            <a:extLst>
              <a:ext uri="{FF2B5EF4-FFF2-40B4-BE49-F238E27FC236}">
                <a16:creationId xmlns:a16="http://schemas.microsoft.com/office/drawing/2014/main" id="{5A740754-AFD9-F820-9C9F-2D1D52786C41}"/>
              </a:ext>
            </a:extLst>
          </p:cNvPr>
          <p:cNvPicPr>
            <a:picLocks noChangeAspect="1"/>
          </p:cNvPicPr>
          <p:nvPr/>
        </p:nvPicPr>
        <p:blipFill>
          <a:blip r:embed="rId4"/>
          <a:stretch>
            <a:fillRect/>
          </a:stretch>
        </p:blipFill>
        <p:spPr>
          <a:xfrm>
            <a:off x="5611765" y="4176450"/>
            <a:ext cx="3158110" cy="2691944"/>
          </a:xfrm>
          <a:prstGeom prst="rect">
            <a:avLst/>
          </a:prstGeom>
        </p:spPr>
      </p:pic>
      <p:pic>
        <p:nvPicPr>
          <p:cNvPr id="11" name="Paveikslėlis 10" descr="Paveikslėlis, kuriame yra lauko, žolė, pastatas, augalas&#10;&#10;Dirbtinio intelekto sugeneruotas turinys gali būti neteisingas.">
            <a:extLst>
              <a:ext uri="{FF2B5EF4-FFF2-40B4-BE49-F238E27FC236}">
                <a16:creationId xmlns:a16="http://schemas.microsoft.com/office/drawing/2014/main" id="{DDEA7D85-52A1-1070-8157-4E42BD26CD45}"/>
              </a:ext>
            </a:extLst>
          </p:cNvPr>
          <p:cNvPicPr>
            <a:picLocks noChangeAspect="1"/>
          </p:cNvPicPr>
          <p:nvPr/>
        </p:nvPicPr>
        <p:blipFill>
          <a:blip r:embed="rId5"/>
          <a:stretch>
            <a:fillRect/>
          </a:stretch>
        </p:blipFill>
        <p:spPr>
          <a:xfrm>
            <a:off x="9093200" y="-34650"/>
            <a:ext cx="3078728" cy="2444005"/>
          </a:xfrm>
          <a:prstGeom prst="rect">
            <a:avLst/>
          </a:prstGeom>
        </p:spPr>
      </p:pic>
      <p:pic>
        <p:nvPicPr>
          <p:cNvPr id="13" name="Paveikslėlis 12" descr="Paveikslėlis, kuriame yra tekstas, siena, vidaus, interjero dizainas&#10;&#10;Dirbtinio intelekto sugeneruotas turinys gali būti neteisingas.">
            <a:extLst>
              <a:ext uri="{FF2B5EF4-FFF2-40B4-BE49-F238E27FC236}">
                <a16:creationId xmlns:a16="http://schemas.microsoft.com/office/drawing/2014/main" id="{77A86842-4F96-B071-C80D-A0B3A6BA5DB9}"/>
              </a:ext>
            </a:extLst>
          </p:cNvPr>
          <p:cNvPicPr>
            <a:picLocks noChangeAspect="1"/>
          </p:cNvPicPr>
          <p:nvPr/>
        </p:nvPicPr>
        <p:blipFill>
          <a:blip r:embed="rId6"/>
          <a:stretch>
            <a:fillRect/>
          </a:stretch>
        </p:blipFill>
        <p:spPr>
          <a:xfrm>
            <a:off x="8442206" y="3894081"/>
            <a:ext cx="3767708" cy="2963919"/>
          </a:xfrm>
          <a:prstGeom prst="rect">
            <a:avLst/>
          </a:prstGeom>
        </p:spPr>
      </p:pic>
      <p:pic>
        <p:nvPicPr>
          <p:cNvPr id="15" name="Paveikslėlis 14" descr="Paveikslėlis, kuriame yra tekstas, menas&#10;&#10;Dirbtinio intelekto sugeneruotas turinys gali būti neteisingas.">
            <a:extLst>
              <a:ext uri="{FF2B5EF4-FFF2-40B4-BE49-F238E27FC236}">
                <a16:creationId xmlns:a16="http://schemas.microsoft.com/office/drawing/2014/main" id="{C37EAF65-B2A1-840B-3045-CDA355D69677}"/>
              </a:ext>
            </a:extLst>
          </p:cNvPr>
          <p:cNvPicPr>
            <a:picLocks noChangeAspect="1"/>
          </p:cNvPicPr>
          <p:nvPr/>
        </p:nvPicPr>
        <p:blipFill>
          <a:blip r:embed="rId7"/>
          <a:stretch>
            <a:fillRect/>
          </a:stretch>
        </p:blipFill>
        <p:spPr>
          <a:xfrm>
            <a:off x="7058897" y="1884613"/>
            <a:ext cx="2690646" cy="2358523"/>
          </a:xfrm>
          <a:prstGeom prst="rect">
            <a:avLst/>
          </a:prstGeom>
        </p:spPr>
      </p:pic>
      <p:pic>
        <p:nvPicPr>
          <p:cNvPr id="17" name="Paveikslėlis 16" descr="Paveikslėlis, kuriame yra tekstas, lauko, pastatas, Reklama&#10;&#10;Dirbtinio intelekto sugeneruotas turinys gali būti neteisingas.">
            <a:extLst>
              <a:ext uri="{FF2B5EF4-FFF2-40B4-BE49-F238E27FC236}">
                <a16:creationId xmlns:a16="http://schemas.microsoft.com/office/drawing/2014/main" id="{F250F5AE-8EF3-EC92-115C-6F943042FA7E}"/>
              </a:ext>
            </a:extLst>
          </p:cNvPr>
          <p:cNvPicPr>
            <a:picLocks noChangeAspect="1"/>
          </p:cNvPicPr>
          <p:nvPr/>
        </p:nvPicPr>
        <p:blipFill>
          <a:blip r:embed="rId8"/>
          <a:stretch>
            <a:fillRect/>
          </a:stretch>
        </p:blipFill>
        <p:spPr>
          <a:xfrm>
            <a:off x="5002167" y="2130065"/>
            <a:ext cx="2812660" cy="2113071"/>
          </a:xfrm>
          <a:prstGeom prst="rect">
            <a:avLst/>
          </a:prstGeom>
        </p:spPr>
      </p:pic>
      <p:pic>
        <p:nvPicPr>
          <p:cNvPr id="19" name="Paveikslėlis 18" descr="Paveikslėlis, kuriame yra tekstas, ekrano kopija, Šriftas, grafinis dizainas">
            <a:extLst>
              <a:ext uri="{FF2B5EF4-FFF2-40B4-BE49-F238E27FC236}">
                <a16:creationId xmlns:a16="http://schemas.microsoft.com/office/drawing/2014/main" id="{FA8890D8-0980-8C77-6CB2-E91F752756F7}"/>
              </a:ext>
            </a:extLst>
          </p:cNvPr>
          <p:cNvPicPr>
            <a:picLocks noChangeAspect="1"/>
          </p:cNvPicPr>
          <p:nvPr/>
        </p:nvPicPr>
        <p:blipFill>
          <a:blip r:embed="rId9"/>
          <a:stretch>
            <a:fillRect/>
          </a:stretch>
        </p:blipFill>
        <p:spPr>
          <a:xfrm>
            <a:off x="9316087" y="1884613"/>
            <a:ext cx="2875913" cy="2358523"/>
          </a:xfrm>
          <a:prstGeom prst="rect">
            <a:avLst/>
          </a:prstGeom>
        </p:spPr>
      </p:pic>
      <p:pic>
        <p:nvPicPr>
          <p:cNvPr id="2052" name="Picture 4" descr="Pagrindinis - TAURAGĖS MOTERS UŽIMTUMO IR INFORMACIJOS CENTRAS (TMUIC)">
            <a:extLst>
              <a:ext uri="{FF2B5EF4-FFF2-40B4-BE49-F238E27FC236}">
                <a16:creationId xmlns:a16="http://schemas.microsoft.com/office/drawing/2014/main" id="{AACDE4CF-73D5-37B0-D8D4-6787EC65C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5778" y="813503"/>
            <a:ext cx="2411090" cy="131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5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B5D49C-E369-2D24-74AA-8D5823078E2B}"/>
              </a:ext>
            </a:extLst>
          </p:cNvPr>
          <p:cNvSpPr>
            <a:spLocks noGrp="1"/>
          </p:cNvSpPr>
          <p:nvPr>
            <p:ph type="title"/>
          </p:nvPr>
        </p:nvSpPr>
        <p:spPr>
          <a:xfrm>
            <a:off x="375920" y="365125"/>
            <a:ext cx="8945362" cy="1325563"/>
          </a:xfrm>
        </p:spPr>
        <p:txBody>
          <a:bodyPr/>
          <a:lstStyle/>
          <a:p>
            <a:r>
              <a:rPr lang="lt-LT" sz="2800" b="1" dirty="0">
                <a:solidFill>
                  <a:schemeClr val="bg2">
                    <a:lumMod val="75000"/>
                  </a:schemeClr>
                </a:solidFill>
                <a:latin typeface="Arial" panose="020B0604020202020204" pitchFamily="34" charset="0"/>
                <a:cs typeface="Arial" panose="020B0604020202020204" pitchFamily="34" charset="0"/>
              </a:rPr>
              <a:t>JAUNIMO IR ŠVIETIMO NVO</a:t>
            </a:r>
          </a:p>
        </p:txBody>
      </p:sp>
      <p:sp>
        <p:nvSpPr>
          <p:cNvPr id="3" name="Turinio vietos rezervavimo ženklas 2">
            <a:extLst>
              <a:ext uri="{FF2B5EF4-FFF2-40B4-BE49-F238E27FC236}">
                <a16:creationId xmlns:a16="http://schemas.microsoft.com/office/drawing/2014/main" id="{7DD158BF-33FC-B0DB-A4F5-BA00BFE36AEE}"/>
              </a:ext>
            </a:extLst>
          </p:cNvPr>
          <p:cNvSpPr>
            <a:spLocks noGrp="1"/>
          </p:cNvSpPr>
          <p:nvPr>
            <p:ph idx="1"/>
          </p:nvPr>
        </p:nvSpPr>
        <p:spPr>
          <a:xfrm>
            <a:off x="490374" y="1467805"/>
            <a:ext cx="8380356" cy="4441735"/>
          </a:xfrm>
        </p:spPr>
        <p:txBody>
          <a:bodyPr/>
          <a:lstStyle/>
          <a:p>
            <a:pPr lvl="0"/>
            <a:endParaRPr lang="lt-LT" dirty="0"/>
          </a:p>
          <a:p>
            <a:pPr lvl="0"/>
            <a:r>
              <a:rPr lang="lt-LT" dirty="0"/>
              <a:t>Aktyviai veikia 7 jaunimo ir 11 švietimo ar šviečiamojo pobūdžio NVO</a:t>
            </a:r>
          </a:p>
          <a:p>
            <a:pPr lvl="0"/>
            <a:r>
              <a:rPr lang="lt-LT" dirty="0"/>
              <a:t>Narių skaičius nuo 3 iki 50  </a:t>
            </a:r>
          </a:p>
          <a:p>
            <a:pPr lvl="0"/>
            <a:r>
              <a:rPr lang="lt-LT" dirty="0"/>
              <a:t>Patalpas turi 10 NVO</a:t>
            </a:r>
          </a:p>
          <a:p>
            <a:pPr lvl="0"/>
            <a:r>
              <a:rPr lang="lt-LT" dirty="0"/>
              <a:t>Viešąsias paslaugas teikia 5 NVO</a:t>
            </a:r>
          </a:p>
          <a:p>
            <a:pPr lvl="0"/>
            <a:r>
              <a:rPr lang="lt-LT" dirty="0"/>
              <a:t>Virš 2500 Gavėjai/dalyviai</a:t>
            </a:r>
          </a:p>
          <a:p>
            <a:endParaRPr lang="lt-LT" dirty="0"/>
          </a:p>
        </p:txBody>
      </p:sp>
      <p:pic>
        <p:nvPicPr>
          <p:cNvPr id="1026" name="Picture 2" descr="Jaunimas Tauragę palieka, tačiau yra ir priežasčių, kodėl joje vertėtų  pasilikti">
            <a:extLst>
              <a:ext uri="{FF2B5EF4-FFF2-40B4-BE49-F238E27FC236}">
                <a16:creationId xmlns:a16="http://schemas.microsoft.com/office/drawing/2014/main" id="{D056932E-A6EE-0BC9-C4CC-226A52E70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119" y="3789793"/>
            <a:ext cx="4118881" cy="3098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C6AD48F-FE31-CDAE-5F8D-B0B30DA9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300" y="3891280"/>
            <a:ext cx="2710471" cy="2960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uragės apskrities LDK Kęstučio šaulių 7-oji rinktinė - mokslobaze.lt">
            <a:extLst>
              <a:ext uri="{FF2B5EF4-FFF2-40B4-BE49-F238E27FC236}">
                <a16:creationId xmlns:a16="http://schemas.microsoft.com/office/drawing/2014/main" id="{0393807C-28DC-47E9-5DEE-6A9451962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282" y="0"/>
            <a:ext cx="2870718" cy="22148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ėra nuotraukos aprašo.">
            <a:extLst>
              <a:ext uri="{FF2B5EF4-FFF2-40B4-BE49-F238E27FC236}">
                <a16:creationId xmlns:a16="http://schemas.microsoft.com/office/drawing/2014/main" id="{21A580EB-FB30-8B12-CEB3-9B3C1E1B0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0481" y="2135347"/>
            <a:ext cx="1621519" cy="16653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ėra nuotraukos aprašo.">
            <a:extLst>
              <a:ext uri="{FF2B5EF4-FFF2-40B4-BE49-F238E27FC236}">
                <a16:creationId xmlns:a16="http://schemas.microsoft.com/office/drawing/2014/main" id="{02493D6D-5B29-6EDA-E456-53D6198E9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5977" y="2134761"/>
            <a:ext cx="1609725" cy="166535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ėra nuotraukos aprašo.">
            <a:extLst>
              <a:ext uri="{FF2B5EF4-FFF2-40B4-BE49-F238E27FC236}">
                <a16:creationId xmlns:a16="http://schemas.microsoft.com/office/drawing/2014/main" id="{59A0A3D8-4B6C-A6C6-E0C5-93DED170A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19630"/>
            <a:ext cx="1686560" cy="1227723"/>
          </a:xfrm>
          <a:prstGeom prst="rect">
            <a:avLst/>
          </a:prstGeom>
          <a:noFill/>
          <a:extLst>
            <a:ext uri="{909E8E84-426E-40DD-AFC4-6F175D3DCCD1}">
              <a14:hiddenFill xmlns:a14="http://schemas.microsoft.com/office/drawing/2010/main">
                <a:solidFill>
                  <a:srgbClr val="FFFFFF"/>
                </a:solidFill>
              </a14:hiddenFill>
            </a:ext>
          </a:extLst>
        </p:spPr>
      </p:pic>
      <p:pic>
        <p:nvPicPr>
          <p:cNvPr id="18" name="Paveikslėlis 17" descr="Paveikslėlis, kuriame yra tekstas, apranga, vyras, plakatas&#10;&#10;Dirbtinio intelekto sugeneruotas turinys gali būti neteisingas.">
            <a:extLst>
              <a:ext uri="{FF2B5EF4-FFF2-40B4-BE49-F238E27FC236}">
                <a16:creationId xmlns:a16="http://schemas.microsoft.com/office/drawing/2014/main" id="{72C1125B-23AC-560E-D905-8DE9FD8C7FDD}"/>
              </a:ext>
            </a:extLst>
          </p:cNvPr>
          <p:cNvPicPr>
            <a:picLocks noChangeAspect="1"/>
          </p:cNvPicPr>
          <p:nvPr/>
        </p:nvPicPr>
        <p:blipFill>
          <a:blip r:embed="rId8"/>
          <a:stretch>
            <a:fillRect/>
          </a:stretch>
        </p:blipFill>
        <p:spPr>
          <a:xfrm>
            <a:off x="6465841" y="3030286"/>
            <a:ext cx="2497362" cy="3717068"/>
          </a:xfrm>
          <a:prstGeom prst="rect">
            <a:avLst/>
          </a:prstGeom>
        </p:spPr>
      </p:pic>
      <p:pic>
        <p:nvPicPr>
          <p:cNvPr id="20" name="Paveikslėlis 19" descr="Paveikslėlis, kuriame yra tekstas, logotipas, Šriftas, plakatas&#10;&#10;Dirbtinio intelekto sugeneruotas turinys gali būti neteisingas.">
            <a:extLst>
              <a:ext uri="{FF2B5EF4-FFF2-40B4-BE49-F238E27FC236}">
                <a16:creationId xmlns:a16="http://schemas.microsoft.com/office/drawing/2014/main" id="{77215BC3-A24F-1DB8-A37F-370F14CF6E59}"/>
              </a:ext>
            </a:extLst>
          </p:cNvPr>
          <p:cNvPicPr>
            <a:picLocks noChangeAspect="1"/>
          </p:cNvPicPr>
          <p:nvPr/>
        </p:nvPicPr>
        <p:blipFill>
          <a:blip r:embed="rId9"/>
          <a:stretch>
            <a:fillRect/>
          </a:stretch>
        </p:blipFill>
        <p:spPr>
          <a:xfrm>
            <a:off x="6465841" y="4026502"/>
            <a:ext cx="2500903" cy="2831498"/>
          </a:xfrm>
          <a:prstGeom prst="rect">
            <a:avLst/>
          </a:prstGeom>
        </p:spPr>
      </p:pic>
      <p:pic>
        <p:nvPicPr>
          <p:cNvPr id="1054" name="Picture 30" descr="Nėra nuotraukos aprašo.">
            <a:extLst>
              <a:ext uri="{FF2B5EF4-FFF2-40B4-BE49-F238E27FC236}">
                <a16:creationId xmlns:a16="http://schemas.microsoft.com/office/drawing/2014/main" id="{0D104D88-B25F-D4FF-EE75-43DFBC09C0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3040" y="4673599"/>
            <a:ext cx="2332261" cy="2178479"/>
          </a:xfrm>
          <a:prstGeom prst="rect">
            <a:avLst/>
          </a:prstGeom>
          <a:noFill/>
          <a:extLst>
            <a:ext uri="{909E8E84-426E-40DD-AFC4-6F175D3DCCD1}">
              <a14:hiddenFill xmlns:a14="http://schemas.microsoft.com/office/drawing/2010/main">
                <a:solidFill>
                  <a:srgbClr val="FFFFFF"/>
                </a:solidFill>
              </a14:hiddenFill>
            </a:ext>
          </a:extLst>
        </p:spPr>
      </p:pic>
      <p:pic>
        <p:nvPicPr>
          <p:cNvPr id="24" name="Paveikslėlis 23" descr="Paveikslėlis, kuriame yra simbolis, logotipas, Šriftas, Grafika&#10;&#10;Dirbtinio intelekto sugeneruotas turinys gali būti neteisingas.">
            <a:extLst>
              <a:ext uri="{FF2B5EF4-FFF2-40B4-BE49-F238E27FC236}">
                <a16:creationId xmlns:a16="http://schemas.microsoft.com/office/drawing/2014/main" id="{D2F31510-7013-3BC4-722C-920C0BF4B602}"/>
              </a:ext>
            </a:extLst>
          </p:cNvPr>
          <p:cNvPicPr>
            <a:picLocks noChangeAspect="1"/>
          </p:cNvPicPr>
          <p:nvPr/>
        </p:nvPicPr>
        <p:blipFill>
          <a:blip r:embed="rId11"/>
          <a:stretch>
            <a:fillRect/>
          </a:stretch>
        </p:blipFill>
        <p:spPr>
          <a:xfrm>
            <a:off x="9951778" y="195230"/>
            <a:ext cx="1609726" cy="1665352"/>
          </a:xfrm>
          <a:prstGeom prst="rect">
            <a:avLst/>
          </a:prstGeom>
        </p:spPr>
      </p:pic>
    </p:spTree>
    <p:extLst>
      <p:ext uri="{BB962C8B-B14F-4D97-AF65-F5344CB8AC3E}">
        <p14:creationId xmlns:p14="http://schemas.microsoft.com/office/powerpoint/2010/main" val="359472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B7F0E20-46DC-4C7F-42A2-B76FF08DE42C}"/>
              </a:ext>
            </a:extLst>
          </p:cNvPr>
          <p:cNvSpPr>
            <a:spLocks noGrp="1"/>
          </p:cNvSpPr>
          <p:nvPr>
            <p:ph type="title"/>
          </p:nvPr>
        </p:nvSpPr>
        <p:spPr>
          <a:xfrm>
            <a:off x="940926" y="365126"/>
            <a:ext cx="8380356" cy="967286"/>
          </a:xfrm>
        </p:spPr>
        <p:txBody>
          <a:bodyPr/>
          <a:lstStyle/>
          <a:p>
            <a:r>
              <a:rPr lang="lt-LT" b="1" dirty="0">
                <a:solidFill>
                  <a:schemeClr val="bg2">
                    <a:lumMod val="75000"/>
                  </a:schemeClr>
                </a:solidFill>
                <a:latin typeface="Arial" panose="020B0604020202020204" pitchFamily="34" charset="0"/>
                <a:cs typeface="Arial" panose="020B0604020202020204" pitchFamily="34" charset="0"/>
              </a:rPr>
              <a:t>KULTŪROS NVO</a:t>
            </a:r>
          </a:p>
        </p:txBody>
      </p:sp>
      <p:sp>
        <p:nvSpPr>
          <p:cNvPr id="3" name="Turinio vietos rezervavimo ženklas 2">
            <a:extLst>
              <a:ext uri="{FF2B5EF4-FFF2-40B4-BE49-F238E27FC236}">
                <a16:creationId xmlns:a16="http://schemas.microsoft.com/office/drawing/2014/main" id="{BFCEDC75-05ED-4034-E058-224259CDD795}"/>
              </a:ext>
            </a:extLst>
          </p:cNvPr>
          <p:cNvSpPr>
            <a:spLocks noGrp="1"/>
          </p:cNvSpPr>
          <p:nvPr>
            <p:ph idx="1"/>
          </p:nvPr>
        </p:nvSpPr>
        <p:spPr>
          <a:xfrm>
            <a:off x="940926" y="1093077"/>
            <a:ext cx="8380356" cy="4881004"/>
          </a:xfrm>
        </p:spPr>
        <p:txBody>
          <a:bodyPr/>
          <a:lstStyle/>
          <a:p>
            <a:pPr lvl="0"/>
            <a:endParaRPr lang="lt-LT" dirty="0"/>
          </a:p>
          <a:p>
            <a:pPr lvl="0"/>
            <a:r>
              <a:rPr lang="lt-LT" dirty="0"/>
              <a:t>Aktyviai veikia 15 NVO</a:t>
            </a:r>
          </a:p>
          <a:p>
            <a:pPr lvl="0"/>
            <a:r>
              <a:rPr lang="lt-LT" dirty="0"/>
              <a:t>Narių skaičius nuo 3 iki 50  </a:t>
            </a:r>
          </a:p>
          <a:p>
            <a:pPr lvl="0"/>
            <a:r>
              <a:rPr lang="lt-LT" dirty="0"/>
              <a:t>Patalpas turi 10 NVO</a:t>
            </a:r>
          </a:p>
          <a:p>
            <a:pPr lvl="0"/>
            <a:r>
              <a:rPr lang="lt-LT" dirty="0"/>
              <a:t>Viešąsias paslaugas teikia 4 NVO  </a:t>
            </a:r>
          </a:p>
          <a:p>
            <a:pPr lvl="0"/>
            <a:r>
              <a:rPr lang="lt-LT" dirty="0"/>
              <a:t>Virš 400 Gavėjai/dalyviai</a:t>
            </a:r>
          </a:p>
          <a:p>
            <a:pPr lvl="0"/>
            <a:endParaRPr lang="lt-LT" dirty="0"/>
          </a:p>
          <a:p>
            <a:endParaRPr lang="lt-LT" dirty="0"/>
          </a:p>
        </p:txBody>
      </p:sp>
      <p:pic>
        <p:nvPicPr>
          <p:cNvPr id="3074" name="Picture 2" descr="Nėra nuotraukos aprašo.">
            <a:extLst>
              <a:ext uri="{FF2B5EF4-FFF2-40B4-BE49-F238E27FC236}">
                <a16:creationId xmlns:a16="http://schemas.microsoft.com/office/drawing/2014/main" id="{B242E4F4-E9A0-FE15-FF39-CF5CB5330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1286" y="3870960"/>
            <a:ext cx="3609975" cy="29870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2F656FE-E8FE-0A1F-5E98-0D0FE526D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8" y="4294786"/>
            <a:ext cx="3616442" cy="256321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ėra nuotraukos aprašo.">
            <a:extLst>
              <a:ext uri="{FF2B5EF4-FFF2-40B4-BE49-F238E27FC236}">
                <a16:creationId xmlns:a16="http://schemas.microsoft.com/office/drawing/2014/main" id="{81294BAB-77E9-0537-9141-A08C2BCC2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521" y="20108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Nėra nuotraukos aprašo.">
            <a:extLst>
              <a:ext uri="{FF2B5EF4-FFF2-40B4-BE49-F238E27FC236}">
                <a16:creationId xmlns:a16="http://schemas.microsoft.com/office/drawing/2014/main" id="{1D8CD028-CB8F-92C2-CCF3-F5005B3EB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3459" y="90885"/>
            <a:ext cx="2358365" cy="193490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Nėra nuotraukos aprašo.">
            <a:extLst>
              <a:ext uri="{FF2B5EF4-FFF2-40B4-BE49-F238E27FC236}">
                <a16:creationId xmlns:a16="http://schemas.microsoft.com/office/drawing/2014/main" id="{E1980EDC-1D8F-D93E-09F0-928B45945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826" y="4294786"/>
            <a:ext cx="5001460" cy="2581911"/>
          </a:xfrm>
          <a:prstGeom prst="rect">
            <a:avLst/>
          </a:prstGeom>
          <a:noFill/>
          <a:extLst>
            <a:ext uri="{909E8E84-426E-40DD-AFC4-6F175D3DCCD1}">
              <a14:hiddenFill xmlns:a14="http://schemas.microsoft.com/office/drawing/2010/main">
                <a:solidFill>
                  <a:srgbClr val="FFFFFF"/>
                </a:solidFill>
              </a14:hiddenFill>
            </a:ext>
          </a:extLst>
        </p:spPr>
      </p:pic>
      <p:pic>
        <p:nvPicPr>
          <p:cNvPr id="5" name="Paveikslėlis 4" descr="Paveikslėlis, kuriame yra Grafika, Šriftas, grafinis dizainas, ekrano kopija&#10;&#10;Dirbtinio intelekto sugeneruotas turinys gali būti neteisingas.">
            <a:extLst>
              <a:ext uri="{FF2B5EF4-FFF2-40B4-BE49-F238E27FC236}">
                <a16:creationId xmlns:a16="http://schemas.microsoft.com/office/drawing/2014/main" id="{8B2EB1FC-FA07-0F72-DCED-E41278295D0C}"/>
              </a:ext>
            </a:extLst>
          </p:cNvPr>
          <p:cNvPicPr>
            <a:picLocks noChangeAspect="1"/>
          </p:cNvPicPr>
          <p:nvPr/>
        </p:nvPicPr>
        <p:blipFill>
          <a:blip r:embed="rId7"/>
          <a:stretch>
            <a:fillRect/>
          </a:stretch>
        </p:blipFill>
        <p:spPr>
          <a:xfrm>
            <a:off x="5484683" y="5017773"/>
            <a:ext cx="2915920" cy="1774189"/>
          </a:xfrm>
          <a:prstGeom prst="rect">
            <a:avLst/>
          </a:prstGeom>
        </p:spPr>
      </p:pic>
      <p:pic>
        <p:nvPicPr>
          <p:cNvPr id="7" name="Paveikslėlis 6" descr="Paveikslėlis, kuriame yra ratas, padanga, siena, lubos&#10;&#10;Dirbtinio intelekto sugeneruotas turinys gali būti neteisingas.">
            <a:extLst>
              <a:ext uri="{FF2B5EF4-FFF2-40B4-BE49-F238E27FC236}">
                <a16:creationId xmlns:a16="http://schemas.microsoft.com/office/drawing/2014/main" id="{6408F7D4-9D5A-26F6-0D72-E248D495CAAB}"/>
              </a:ext>
            </a:extLst>
          </p:cNvPr>
          <p:cNvPicPr>
            <a:picLocks noChangeAspect="1"/>
          </p:cNvPicPr>
          <p:nvPr/>
        </p:nvPicPr>
        <p:blipFill>
          <a:blip r:embed="rId8"/>
          <a:stretch>
            <a:fillRect/>
          </a:stretch>
        </p:blipFill>
        <p:spPr>
          <a:xfrm>
            <a:off x="8249920" y="1977820"/>
            <a:ext cx="3942081" cy="2360499"/>
          </a:xfrm>
          <a:prstGeom prst="rect">
            <a:avLst/>
          </a:prstGeom>
        </p:spPr>
      </p:pic>
      <p:pic>
        <p:nvPicPr>
          <p:cNvPr id="3076" name="Picture 4" descr="Nėra nuotraukos aprašo.">
            <a:extLst>
              <a:ext uri="{FF2B5EF4-FFF2-40B4-BE49-F238E27FC236}">
                <a16:creationId xmlns:a16="http://schemas.microsoft.com/office/drawing/2014/main" id="{6240D030-DB68-D21A-F870-0EA3FDF6B3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5929" y="1959122"/>
            <a:ext cx="3616442" cy="233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20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5753CF-0DC7-349C-BDD1-9755025F3DDF}"/>
              </a:ext>
            </a:extLst>
          </p:cNvPr>
          <p:cNvSpPr>
            <a:spLocks noGrp="1"/>
          </p:cNvSpPr>
          <p:nvPr>
            <p:ph type="title"/>
          </p:nvPr>
        </p:nvSpPr>
        <p:spPr>
          <a:xfrm>
            <a:off x="940926" y="365125"/>
            <a:ext cx="8380356" cy="827949"/>
          </a:xfrm>
        </p:spPr>
        <p:txBody>
          <a:bodyPr/>
          <a:lstStyle/>
          <a:p>
            <a:r>
              <a:rPr lang="lt-LT" b="1" dirty="0">
                <a:solidFill>
                  <a:schemeClr val="bg2">
                    <a:lumMod val="75000"/>
                  </a:schemeClr>
                </a:solidFill>
                <a:latin typeface="Arial" panose="020B0604020202020204" pitchFamily="34" charset="0"/>
                <a:cs typeface="Arial" panose="020B0604020202020204" pitchFamily="34" charset="0"/>
              </a:rPr>
              <a:t>SPORTO NVO</a:t>
            </a:r>
          </a:p>
        </p:txBody>
      </p:sp>
      <p:sp>
        <p:nvSpPr>
          <p:cNvPr id="3" name="Turinio vietos rezervavimo ženklas 2">
            <a:extLst>
              <a:ext uri="{FF2B5EF4-FFF2-40B4-BE49-F238E27FC236}">
                <a16:creationId xmlns:a16="http://schemas.microsoft.com/office/drawing/2014/main" id="{89CBEC4C-7ACB-AD12-9186-D4C484E5DD0B}"/>
              </a:ext>
            </a:extLst>
          </p:cNvPr>
          <p:cNvSpPr>
            <a:spLocks noGrp="1"/>
          </p:cNvSpPr>
          <p:nvPr>
            <p:ph idx="1"/>
          </p:nvPr>
        </p:nvSpPr>
        <p:spPr/>
        <p:txBody>
          <a:bodyPr/>
          <a:lstStyle/>
          <a:p>
            <a:pPr lvl="0"/>
            <a:r>
              <a:rPr lang="lt-LT" dirty="0"/>
              <a:t>Aktyviai veikia  40 NVO</a:t>
            </a:r>
          </a:p>
          <a:p>
            <a:pPr lvl="0"/>
            <a:r>
              <a:rPr lang="lt-LT" dirty="0"/>
              <a:t>Narių skaičius nuo 3 iki 50  </a:t>
            </a:r>
          </a:p>
          <a:p>
            <a:pPr lvl="0"/>
            <a:r>
              <a:rPr lang="lt-LT" dirty="0"/>
              <a:t>Patalpas turi 5 NVO, kt. klubai nuomojasi sales</a:t>
            </a:r>
          </a:p>
          <a:p>
            <a:pPr lvl="0"/>
            <a:r>
              <a:rPr lang="lt-LT" dirty="0"/>
              <a:t>Viešąsias paslaugas teikia 25 NVO  </a:t>
            </a:r>
          </a:p>
          <a:p>
            <a:pPr lvl="0"/>
            <a:r>
              <a:rPr lang="lt-LT" dirty="0"/>
              <a:t>Virš </a:t>
            </a:r>
            <a:r>
              <a:rPr lang="en-US" dirty="0"/>
              <a:t>7</a:t>
            </a:r>
            <a:r>
              <a:rPr lang="lt-LT" dirty="0"/>
              <a:t>00 Gavėjai/dalyviai</a:t>
            </a:r>
          </a:p>
          <a:p>
            <a:endParaRPr lang="lt-LT" dirty="0"/>
          </a:p>
        </p:txBody>
      </p:sp>
      <p:pic>
        <p:nvPicPr>
          <p:cNvPr id="5122" name="Picture 2" descr="Nėra nuotraukos aprašo.">
            <a:extLst>
              <a:ext uri="{FF2B5EF4-FFF2-40B4-BE49-F238E27FC236}">
                <a16:creationId xmlns:a16="http://schemas.microsoft.com/office/drawing/2014/main" id="{6389351B-CBF7-99C8-FBB4-F18657A25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880" y="4368800"/>
            <a:ext cx="388112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ėra nuotraukos aprašo.">
            <a:extLst>
              <a:ext uri="{FF2B5EF4-FFF2-40B4-BE49-F238E27FC236}">
                <a16:creationId xmlns:a16="http://schemas.microsoft.com/office/drawing/2014/main" id="{358D7EF6-7733-0B81-1AAD-F0FD2BDDE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800" y="2148114"/>
            <a:ext cx="3251200" cy="22206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ėra nuotraukos aprašo.">
            <a:extLst>
              <a:ext uri="{FF2B5EF4-FFF2-40B4-BE49-F238E27FC236}">
                <a16:creationId xmlns:a16="http://schemas.microsoft.com/office/drawing/2014/main" id="{2E8FE635-60FD-4356-3C11-0E7C4A03B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639" y="4940934"/>
            <a:ext cx="2727960" cy="19170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ėra nuotraukos aprašo.">
            <a:extLst>
              <a:ext uri="{FF2B5EF4-FFF2-40B4-BE49-F238E27FC236}">
                <a16:creationId xmlns:a16="http://schemas.microsoft.com/office/drawing/2014/main" id="{F5063282-4C4C-F49E-595F-5155ED531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599" y="4582160"/>
            <a:ext cx="2865855" cy="23469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ėra nuotraukos aprašo.">
            <a:extLst>
              <a:ext uri="{FF2B5EF4-FFF2-40B4-BE49-F238E27FC236}">
                <a16:creationId xmlns:a16="http://schemas.microsoft.com/office/drawing/2014/main" id="{F2501BAA-A7A5-4A1F-C813-B1CB50D86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682" y="4988560"/>
            <a:ext cx="1652257"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aveikslėlis 4">
            <a:extLst>
              <a:ext uri="{FF2B5EF4-FFF2-40B4-BE49-F238E27FC236}">
                <a16:creationId xmlns:a16="http://schemas.microsoft.com/office/drawing/2014/main" id="{493D4F96-0D5F-97A1-97C8-03D6FBB32C22}"/>
              </a:ext>
            </a:extLst>
          </p:cNvPr>
          <p:cNvPicPr>
            <a:picLocks noChangeAspect="1"/>
          </p:cNvPicPr>
          <p:nvPr/>
        </p:nvPicPr>
        <p:blipFill>
          <a:blip r:embed="rId7"/>
          <a:stretch>
            <a:fillRect/>
          </a:stretch>
        </p:blipFill>
        <p:spPr>
          <a:xfrm>
            <a:off x="6705600" y="2712720"/>
            <a:ext cx="2357855" cy="1869440"/>
          </a:xfrm>
          <a:prstGeom prst="rect">
            <a:avLst/>
          </a:prstGeom>
        </p:spPr>
      </p:pic>
      <p:pic>
        <p:nvPicPr>
          <p:cNvPr id="5134" name="Picture 14" descr="Nėra nuotraukos aprašo.">
            <a:extLst>
              <a:ext uri="{FF2B5EF4-FFF2-40B4-BE49-F238E27FC236}">
                <a16:creationId xmlns:a16="http://schemas.microsoft.com/office/drawing/2014/main" id="{F746DBAD-FDEE-9C9D-644C-6337BF9E70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3538" y="45811"/>
            <a:ext cx="2328462" cy="2148114"/>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Nėra nuotraukos aprašo.">
            <a:extLst>
              <a:ext uri="{FF2B5EF4-FFF2-40B4-BE49-F238E27FC236}">
                <a16:creationId xmlns:a16="http://schemas.microsoft.com/office/drawing/2014/main" id="{FBBF617E-39BF-05A1-E296-189BAB79F5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3509" y="17145"/>
            <a:ext cx="2039303" cy="2194560"/>
          </a:xfrm>
          <a:prstGeom prst="rect">
            <a:avLst/>
          </a:prstGeom>
          <a:noFill/>
          <a:extLst>
            <a:ext uri="{909E8E84-426E-40DD-AFC4-6F175D3DCCD1}">
              <a14:hiddenFill xmlns:a14="http://schemas.microsoft.com/office/drawing/2010/main">
                <a:solidFill>
                  <a:srgbClr val="FFFFFF"/>
                </a:solidFill>
              </a14:hiddenFill>
            </a:ext>
          </a:extLst>
        </p:spPr>
      </p:pic>
      <p:pic>
        <p:nvPicPr>
          <p:cNvPr id="7" name="Paveikslėlis 6" descr="Paveikslėlis, kuriame yra Šriftas, logotipas, kaligrafija, Grafika&#10;&#10;Dirbtinio intelekto sugeneruotas turinys gali būti neteisingas.">
            <a:extLst>
              <a:ext uri="{FF2B5EF4-FFF2-40B4-BE49-F238E27FC236}">
                <a16:creationId xmlns:a16="http://schemas.microsoft.com/office/drawing/2014/main" id="{4C011DA3-8D73-3B67-602A-A32250C6ED68}"/>
              </a:ext>
            </a:extLst>
          </p:cNvPr>
          <p:cNvPicPr>
            <a:picLocks noChangeAspect="1"/>
          </p:cNvPicPr>
          <p:nvPr/>
        </p:nvPicPr>
        <p:blipFill>
          <a:blip r:embed="rId10"/>
          <a:stretch>
            <a:fillRect/>
          </a:stretch>
        </p:blipFill>
        <p:spPr>
          <a:xfrm>
            <a:off x="1853898" y="4940934"/>
            <a:ext cx="1971357" cy="1917066"/>
          </a:xfrm>
          <a:prstGeom prst="rect">
            <a:avLst/>
          </a:prstGeom>
        </p:spPr>
      </p:pic>
    </p:spTree>
    <p:extLst>
      <p:ext uri="{BB962C8B-B14F-4D97-AF65-F5344CB8AC3E}">
        <p14:creationId xmlns:p14="http://schemas.microsoft.com/office/powerpoint/2010/main" val="171385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Nėra nuotraukos aprašo.">
            <a:extLst>
              <a:ext uri="{FF2B5EF4-FFF2-40B4-BE49-F238E27FC236}">
                <a16:creationId xmlns:a16="http://schemas.microsoft.com/office/drawing/2014/main" id="{59C0DE34-D7CE-7B32-C46A-00B6A8CB2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603" y="3860801"/>
            <a:ext cx="5692140" cy="2997199"/>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88F2295D-F154-6867-F32D-60E3FD950493}"/>
              </a:ext>
            </a:extLst>
          </p:cNvPr>
          <p:cNvSpPr>
            <a:spLocks noGrp="1"/>
          </p:cNvSpPr>
          <p:nvPr>
            <p:ph type="title"/>
          </p:nvPr>
        </p:nvSpPr>
        <p:spPr>
          <a:xfrm>
            <a:off x="325120" y="365125"/>
            <a:ext cx="8996162" cy="975995"/>
          </a:xfrm>
        </p:spPr>
        <p:txBody>
          <a:bodyPr/>
          <a:lstStyle/>
          <a:p>
            <a:r>
              <a:rPr lang="lt-LT" b="1" dirty="0">
                <a:solidFill>
                  <a:schemeClr val="bg2">
                    <a:lumMod val="75000"/>
                  </a:schemeClr>
                </a:solidFill>
                <a:latin typeface="Arial" panose="020B0604020202020204" pitchFamily="34" charset="0"/>
                <a:cs typeface="Arial" panose="020B0604020202020204" pitchFamily="34" charset="0"/>
              </a:rPr>
              <a:t>MIESTO BENDRUOMENĖS</a:t>
            </a:r>
          </a:p>
        </p:txBody>
      </p:sp>
      <p:sp>
        <p:nvSpPr>
          <p:cNvPr id="3" name="Turinio vietos rezervavimo ženklas 2">
            <a:extLst>
              <a:ext uri="{FF2B5EF4-FFF2-40B4-BE49-F238E27FC236}">
                <a16:creationId xmlns:a16="http://schemas.microsoft.com/office/drawing/2014/main" id="{496294EC-2BEF-B97F-7C84-F81D47A0E8F1}"/>
              </a:ext>
            </a:extLst>
          </p:cNvPr>
          <p:cNvSpPr>
            <a:spLocks noGrp="1"/>
          </p:cNvSpPr>
          <p:nvPr>
            <p:ph idx="1"/>
          </p:nvPr>
        </p:nvSpPr>
        <p:spPr>
          <a:xfrm>
            <a:off x="325120" y="1209041"/>
            <a:ext cx="8996162" cy="4765040"/>
          </a:xfrm>
        </p:spPr>
        <p:txBody>
          <a:bodyPr/>
          <a:lstStyle/>
          <a:p>
            <a:pPr lvl="0"/>
            <a:endParaRPr lang="lt-LT" dirty="0"/>
          </a:p>
          <a:p>
            <a:pPr lvl="0"/>
            <a:r>
              <a:rPr lang="lt-LT" dirty="0"/>
              <a:t>Aktyviai veikia 8 BO ir miesto vietos veiklos grupė</a:t>
            </a:r>
          </a:p>
          <a:p>
            <a:pPr lvl="0"/>
            <a:r>
              <a:rPr lang="lt-LT" dirty="0"/>
              <a:t>Narių skaičius nuo 30 iki 50  </a:t>
            </a:r>
          </a:p>
          <a:p>
            <a:pPr lvl="0"/>
            <a:r>
              <a:rPr lang="lt-LT" dirty="0"/>
              <a:t>Patalpas turi tik miesto VVG, BO yra galimybė naudotis BN</a:t>
            </a:r>
          </a:p>
          <a:p>
            <a:r>
              <a:rPr lang="lt-LT" dirty="0"/>
              <a:t>Viešąsias paslaugas teikia 1 miesto VVG  </a:t>
            </a:r>
          </a:p>
          <a:p>
            <a:pPr lvl="0"/>
            <a:r>
              <a:rPr lang="lt-LT" dirty="0"/>
              <a:t>Virš 400 nuolatiniai gavėjai/dalyviai</a:t>
            </a:r>
          </a:p>
          <a:p>
            <a:r>
              <a:rPr lang="lt-LT" dirty="0"/>
              <a:t>Iniciatyvose dalyvauja apie 1000 rajono gyventojų ir svečių</a:t>
            </a:r>
          </a:p>
          <a:p>
            <a:endParaRPr lang="lt-LT" dirty="0"/>
          </a:p>
        </p:txBody>
      </p:sp>
      <p:pic>
        <p:nvPicPr>
          <p:cNvPr id="4098" name="Picture 2" descr="Nėra nuotraukos aprašo.">
            <a:extLst>
              <a:ext uri="{FF2B5EF4-FFF2-40B4-BE49-F238E27FC236}">
                <a16:creationId xmlns:a16="http://schemas.microsoft.com/office/drawing/2014/main" id="{5B3248C6-7ED3-EE38-E691-1AB1F79BA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047" y="3860801"/>
            <a:ext cx="2579644" cy="203422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ėra nuotraukos aprašo.">
            <a:extLst>
              <a:ext uri="{FF2B5EF4-FFF2-40B4-BE49-F238E27FC236}">
                <a16:creationId xmlns:a16="http://schemas.microsoft.com/office/drawing/2014/main" id="{490D9826-FF49-5CD4-5317-FE829927B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9839" y="3793333"/>
            <a:ext cx="3312161" cy="310721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ėra nuotraukos aprašo.">
            <a:extLst>
              <a:ext uri="{FF2B5EF4-FFF2-40B4-BE49-F238E27FC236}">
                <a16:creationId xmlns:a16="http://schemas.microsoft.com/office/drawing/2014/main" id="{0A8CBA5F-A7B1-C4B2-7743-5017AF5D1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945697"/>
            <a:ext cx="2540000" cy="176117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ėra nuotraukos aprašo.">
            <a:extLst>
              <a:ext uri="{FF2B5EF4-FFF2-40B4-BE49-F238E27FC236}">
                <a16:creationId xmlns:a16="http://schemas.microsoft.com/office/drawing/2014/main" id="{19464079-A5BE-56DC-4A14-41C4ADF678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8375" y="1752756"/>
            <a:ext cx="2333625" cy="204057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Nėra nuotraukos aprašo.">
            <a:extLst>
              <a:ext uri="{FF2B5EF4-FFF2-40B4-BE49-F238E27FC236}">
                <a16:creationId xmlns:a16="http://schemas.microsoft.com/office/drawing/2014/main" id="{DDE16039-987A-85C5-332B-585318A53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6401" y="0"/>
            <a:ext cx="2545874" cy="2032160"/>
          </a:xfrm>
          <a:prstGeom prst="rect">
            <a:avLst/>
          </a:prstGeom>
          <a:noFill/>
          <a:extLst>
            <a:ext uri="{909E8E84-426E-40DD-AFC4-6F175D3DCCD1}">
              <a14:hiddenFill xmlns:a14="http://schemas.microsoft.com/office/drawing/2010/main">
                <a:solidFill>
                  <a:srgbClr val="FFFFFF"/>
                </a:solidFill>
              </a14:hiddenFill>
            </a:ext>
          </a:extLst>
        </p:spPr>
      </p:pic>
      <p:pic>
        <p:nvPicPr>
          <p:cNvPr id="7" name="Paveikslėlis 6" descr="Paveikslėlis, kuriame yra logotipas, Šriftas, Grafika, simbolis&#10;&#10;Dirbtinio intelekto sugeneruotas turinys gali būti neteisingas.">
            <a:extLst>
              <a:ext uri="{FF2B5EF4-FFF2-40B4-BE49-F238E27FC236}">
                <a16:creationId xmlns:a16="http://schemas.microsoft.com/office/drawing/2014/main" id="{E293CF10-0B02-D7B8-BC77-21D77F4D17FE}"/>
              </a:ext>
            </a:extLst>
          </p:cNvPr>
          <p:cNvPicPr>
            <a:picLocks noChangeAspect="1"/>
          </p:cNvPicPr>
          <p:nvPr/>
        </p:nvPicPr>
        <p:blipFill>
          <a:blip r:embed="rId8"/>
          <a:stretch>
            <a:fillRect/>
          </a:stretch>
        </p:blipFill>
        <p:spPr>
          <a:xfrm>
            <a:off x="7397866" y="148393"/>
            <a:ext cx="2333625" cy="2121295"/>
          </a:xfrm>
          <a:prstGeom prst="rect">
            <a:avLst/>
          </a:prstGeom>
        </p:spPr>
      </p:pic>
      <p:pic>
        <p:nvPicPr>
          <p:cNvPr id="9" name="Paveikslėlis 8" descr="Paveikslėlis, kuriame yra iliustracija, animacija&#10;&#10;Dirbtinio intelekto sugeneruotas turinys gali būti neteisingas.">
            <a:extLst>
              <a:ext uri="{FF2B5EF4-FFF2-40B4-BE49-F238E27FC236}">
                <a16:creationId xmlns:a16="http://schemas.microsoft.com/office/drawing/2014/main" id="{EA25BCF0-D265-1838-FC3E-6FD558BF8AB0}"/>
              </a:ext>
            </a:extLst>
          </p:cNvPr>
          <p:cNvPicPr>
            <a:picLocks noChangeAspect="1"/>
          </p:cNvPicPr>
          <p:nvPr/>
        </p:nvPicPr>
        <p:blipFill>
          <a:blip r:embed="rId9"/>
          <a:stretch>
            <a:fillRect/>
          </a:stretch>
        </p:blipFill>
        <p:spPr>
          <a:xfrm>
            <a:off x="7777399" y="2099629"/>
            <a:ext cx="2076736" cy="1761172"/>
          </a:xfrm>
          <a:prstGeom prst="rect">
            <a:avLst/>
          </a:prstGeom>
        </p:spPr>
      </p:pic>
      <p:pic>
        <p:nvPicPr>
          <p:cNvPr id="11" name="Paveikslėlis 10" descr="Paveikslėlis, kuriame yra lauko, pastatas, dangus, medis&#10;&#10;Dirbtinio intelekto sugeneruotas turinys gali būti neteisingas.">
            <a:extLst>
              <a:ext uri="{FF2B5EF4-FFF2-40B4-BE49-F238E27FC236}">
                <a16:creationId xmlns:a16="http://schemas.microsoft.com/office/drawing/2014/main" id="{BEE4C776-A3A4-8F2A-5FCB-80D71C70DB75}"/>
              </a:ext>
            </a:extLst>
          </p:cNvPr>
          <p:cNvPicPr>
            <a:picLocks noChangeAspect="1"/>
          </p:cNvPicPr>
          <p:nvPr/>
        </p:nvPicPr>
        <p:blipFill>
          <a:blip r:embed="rId10"/>
          <a:stretch>
            <a:fillRect/>
          </a:stretch>
        </p:blipFill>
        <p:spPr>
          <a:xfrm>
            <a:off x="2540001" y="4459127"/>
            <a:ext cx="3339601" cy="2398873"/>
          </a:xfrm>
          <a:prstGeom prst="rect">
            <a:avLst/>
          </a:prstGeom>
        </p:spPr>
      </p:pic>
    </p:spTree>
    <p:extLst>
      <p:ext uri="{BB962C8B-B14F-4D97-AF65-F5344CB8AC3E}">
        <p14:creationId xmlns:p14="http://schemas.microsoft.com/office/powerpoint/2010/main" val="155699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BAED063-9B85-ED63-7DE7-34911793A40C}"/>
              </a:ext>
            </a:extLst>
          </p:cNvPr>
          <p:cNvSpPr>
            <a:spLocks noGrp="1"/>
          </p:cNvSpPr>
          <p:nvPr>
            <p:ph type="title"/>
          </p:nvPr>
        </p:nvSpPr>
        <p:spPr>
          <a:xfrm>
            <a:off x="243840" y="190138"/>
            <a:ext cx="9077442" cy="717363"/>
          </a:xfrm>
        </p:spPr>
        <p:txBody>
          <a:bodyPr/>
          <a:lstStyle/>
          <a:p>
            <a:r>
              <a:rPr lang="lt-LT" b="1" dirty="0">
                <a:solidFill>
                  <a:schemeClr val="bg2">
                    <a:lumMod val="75000"/>
                  </a:schemeClr>
                </a:solidFill>
                <a:latin typeface="Arial" panose="020B0604020202020204" pitchFamily="34" charset="0"/>
                <a:cs typeface="Arial" panose="020B0604020202020204" pitchFamily="34" charset="0"/>
              </a:rPr>
              <a:t>KAIMO BENDRUOMENĖS</a:t>
            </a:r>
          </a:p>
        </p:txBody>
      </p:sp>
      <p:sp>
        <p:nvSpPr>
          <p:cNvPr id="3" name="Turinio vietos rezervavimo ženklas 2">
            <a:extLst>
              <a:ext uri="{FF2B5EF4-FFF2-40B4-BE49-F238E27FC236}">
                <a16:creationId xmlns:a16="http://schemas.microsoft.com/office/drawing/2014/main" id="{8516ACEC-BC25-27FD-005A-F8703D05DC7A}"/>
              </a:ext>
            </a:extLst>
          </p:cNvPr>
          <p:cNvSpPr>
            <a:spLocks noGrp="1"/>
          </p:cNvSpPr>
          <p:nvPr>
            <p:ph idx="1"/>
          </p:nvPr>
        </p:nvSpPr>
        <p:spPr>
          <a:xfrm>
            <a:off x="243840" y="1107440"/>
            <a:ext cx="6507480" cy="4866641"/>
          </a:xfrm>
        </p:spPr>
        <p:txBody>
          <a:bodyPr/>
          <a:lstStyle/>
          <a:p>
            <a:pPr lvl="0"/>
            <a:r>
              <a:rPr lang="lt-LT" dirty="0"/>
              <a:t>Aktyviai veikia 35 BO ir rajono vietos veiklos grupė</a:t>
            </a:r>
          </a:p>
          <a:p>
            <a:pPr lvl="0"/>
            <a:r>
              <a:rPr lang="lt-LT" dirty="0"/>
              <a:t>Narių skaičius nuo 20</a:t>
            </a:r>
            <a:r>
              <a:rPr lang="lt-LT" b="1" dirty="0"/>
              <a:t> </a:t>
            </a:r>
            <a:r>
              <a:rPr lang="lt-LT" dirty="0"/>
              <a:t>iki 90  </a:t>
            </a:r>
          </a:p>
          <a:p>
            <a:pPr lvl="0"/>
            <a:r>
              <a:rPr lang="lt-LT" dirty="0"/>
              <a:t>Patalpas turi 30 BO ir 1 rajono VVG </a:t>
            </a:r>
          </a:p>
          <a:p>
            <a:pPr lvl="0"/>
            <a:r>
              <a:rPr lang="lt-LT" dirty="0"/>
              <a:t>Viešąsias paslaugas teikia 20 BO (</a:t>
            </a:r>
            <a:r>
              <a:rPr lang="lt-LT" sz="900" dirty="0" err="1"/>
              <a:t>Vdc</a:t>
            </a:r>
            <a:r>
              <a:rPr lang="lt-LT" sz="900" dirty="0"/>
              <a:t>, socialines, verslo, </a:t>
            </a:r>
            <a:r>
              <a:rPr lang="lt-LT" sz="900" dirty="0" err="1"/>
              <a:t>pavežėjimo</a:t>
            </a:r>
            <a:r>
              <a:rPr lang="lt-LT" sz="900" dirty="0"/>
              <a:t>, kultūros, aplinkos) </a:t>
            </a:r>
          </a:p>
          <a:p>
            <a:pPr lvl="0"/>
            <a:r>
              <a:rPr lang="lt-LT" dirty="0"/>
              <a:t>Virš 1700 nuolatiniai dalyviai</a:t>
            </a:r>
          </a:p>
          <a:p>
            <a:pPr lvl="0"/>
            <a:r>
              <a:rPr lang="lt-LT" dirty="0"/>
              <a:t>Iniciatyvose dalyvauja apie 6000 rajono gyventojų ir svečių</a:t>
            </a:r>
          </a:p>
          <a:p>
            <a:endParaRPr lang="lt-LT" dirty="0"/>
          </a:p>
        </p:txBody>
      </p:sp>
      <p:pic>
        <p:nvPicPr>
          <p:cNvPr id="1026" name="Picture 2" descr="Nėra nuotraukos aprašo.">
            <a:extLst>
              <a:ext uri="{FF2B5EF4-FFF2-40B4-BE49-F238E27FC236}">
                <a16:creationId xmlns:a16="http://schemas.microsoft.com/office/drawing/2014/main" id="{1C2CBE59-42FA-57D3-11E8-BCD3BA619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948" y="30118"/>
            <a:ext cx="1711845" cy="1097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ėra nuotraukos aprašo.">
            <a:extLst>
              <a:ext uri="{FF2B5EF4-FFF2-40B4-BE49-F238E27FC236}">
                <a16:creationId xmlns:a16="http://schemas.microsoft.com/office/drawing/2014/main" id="{D288D875-1691-6ADD-CDFB-8FFC56979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487" y="68399"/>
            <a:ext cx="1366520" cy="1330960"/>
          </a:xfrm>
          <a:prstGeom prst="rect">
            <a:avLst/>
          </a:prstGeom>
          <a:noFill/>
          <a:extLst>
            <a:ext uri="{909E8E84-426E-40DD-AFC4-6F175D3DCCD1}">
              <a14:hiddenFill xmlns:a14="http://schemas.microsoft.com/office/drawing/2010/main">
                <a:solidFill>
                  <a:srgbClr val="FFFFFF"/>
                </a:solidFill>
              </a14:hiddenFill>
            </a:ext>
          </a:extLst>
        </p:spPr>
      </p:pic>
      <p:pic>
        <p:nvPicPr>
          <p:cNvPr id="5" name="Paveikslėlis 4" descr="Paveikslėlis, kuriame yra tekstas, piešimas, eskizas, pastatas&#10;&#10;Dirbtinio intelekto sugeneruotas turinys gali būti neteisingas.">
            <a:extLst>
              <a:ext uri="{FF2B5EF4-FFF2-40B4-BE49-F238E27FC236}">
                <a16:creationId xmlns:a16="http://schemas.microsoft.com/office/drawing/2014/main" id="{390DF38E-919E-9490-6943-829DA8CEB219}"/>
              </a:ext>
            </a:extLst>
          </p:cNvPr>
          <p:cNvPicPr>
            <a:picLocks noChangeAspect="1"/>
          </p:cNvPicPr>
          <p:nvPr/>
        </p:nvPicPr>
        <p:blipFill>
          <a:blip r:embed="rId5"/>
          <a:stretch>
            <a:fillRect/>
          </a:stretch>
        </p:blipFill>
        <p:spPr>
          <a:xfrm>
            <a:off x="8016125" y="58421"/>
            <a:ext cx="1345362" cy="1107440"/>
          </a:xfrm>
          <a:prstGeom prst="rect">
            <a:avLst/>
          </a:prstGeom>
        </p:spPr>
      </p:pic>
      <p:pic>
        <p:nvPicPr>
          <p:cNvPr id="7" name="Paveikslėlis 6" descr="Paveikslėlis, kuriame yra tekstas, piešimas, menas, Šriftas&#10;&#10;Dirbtinio intelekto sugeneruotas turinys gali būti neteisingas.">
            <a:extLst>
              <a:ext uri="{FF2B5EF4-FFF2-40B4-BE49-F238E27FC236}">
                <a16:creationId xmlns:a16="http://schemas.microsoft.com/office/drawing/2014/main" id="{F8418F67-24E7-0FD6-A027-27CDE3210802}"/>
              </a:ext>
            </a:extLst>
          </p:cNvPr>
          <p:cNvPicPr>
            <a:picLocks noChangeAspect="1"/>
          </p:cNvPicPr>
          <p:nvPr/>
        </p:nvPicPr>
        <p:blipFill>
          <a:blip r:embed="rId6"/>
          <a:stretch>
            <a:fillRect/>
          </a:stretch>
        </p:blipFill>
        <p:spPr>
          <a:xfrm>
            <a:off x="10614660" y="30118"/>
            <a:ext cx="1590040" cy="1330960"/>
          </a:xfrm>
          <a:prstGeom prst="rect">
            <a:avLst/>
          </a:prstGeom>
        </p:spPr>
      </p:pic>
      <p:pic>
        <p:nvPicPr>
          <p:cNvPr id="1032" name="Picture 8" descr="Nėra nuotraukos aprašo.">
            <a:extLst>
              <a:ext uri="{FF2B5EF4-FFF2-40B4-BE49-F238E27FC236}">
                <a16:creationId xmlns:a16="http://schemas.microsoft.com/office/drawing/2014/main" id="{357BCB84-754D-7153-FCBE-D26BF7459B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3806" y="2343515"/>
            <a:ext cx="1794350" cy="15401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ėra nuotraukos aprašo.">
            <a:extLst>
              <a:ext uri="{FF2B5EF4-FFF2-40B4-BE49-F238E27FC236}">
                <a16:creationId xmlns:a16="http://schemas.microsoft.com/office/drawing/2014/main" id="{D807DC6C-6C5E-8498-A80D-A0B9A7B13B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4780" y="2480300"/>
            <a:ext cx="1301809" cy="11956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E4DF288-6322-C84C-8E80-FD324F9F64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66710" y="1361078"/>
            <a:ext cx="1315345" cy="1271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aveikslėlis 10">
            <a:extLst>
              <a:ext uri="{FF2B5EF4-FFF2-40B4-BE49-F238E27FC236}">
                <a16:creationId xmlns:a16="http://schemas.microsoft.com/office/drawing/2014/main" id="{18C5D140-2D52-06C6-E7B7-8E353F10AD1D}"/>
              </a:ext>
            </a:extLst>
          </p:cNvPr>
          <p:cNvPicPr>
            <a:picLocks noChangeAspect="1"/>
          </p:cNvPicPr>
          <p:nvPr/>
        </p:nvPicPr>
        <p:blipFill>
          <a:blip r:embed="rId10"/>
          <a:stretch>
            <a:fillRect/>
          </a:stretch>
        </p:blipFill>
        <p:spPr>
          <a:xfrm>
            <a:off x="7277124" y="5296261"/>
            <a:ext cx="2477759" cy="1561739"/>
          </a:xfrm>
          <a:prstGeom prst="rect">
            <a:avLst/>
          </a:prstGeom>
        </p:spPr>
      </p:pic>
      <p:pic>
        <p:nvPicPr>
          <p:cNvPr id="13" name="Paveikslėlis 12" descr="Paveikslėlis, kuriame yra lauko, debesis, dangus, augalas&#10;&#10;Dirbtinio intelekto sugeneruotas turinys gali būti neteisingas.">
            <a:extLst>
              <a:ext uri="{FF2B5EF4-FFF2-40B4-BE49-F238E27FC236}">
                <a16:creationId xmlns:a16="http://schemas.microsoft.com/office/drawing/2014/main" id="{D9DFF14C-75E7-48D0-36EF-14F50966AED1}"/>
              </a:ext>
            </a:extLst>
          </p:cNvPr>
          <p:cNvPicPr>
            <a:picLocks noChangeAspect="1"/>
          </p:cNvPicPr>
          <p:nvPr/>
        </p:nvPicPr>
        <p:blipFill>
          <a:blip r:embed="rId11"/>
          <a:stretch>
            <a:fillRect/>
          </a:stretch>
        </p:blipFill>
        <p:spPr>
          <a:xfrm>
            <a:off x="4809467" y="5252719"/>
            <a:ext cx="2514601" cy="1605281"/>
          </a:xfrm>
          <a:prstGeom prst="rect">
            <a:avLst/>
          </a:prstGeom>
        </p:spPr>
      </p:pic>
      <p:pic>
        <p:nvPicPr>
          <p:cNvPr id="15" name="Paveikslėlis 14" descr="Paveikslėlis, kuriame yra simbolis, logotipas, Grafika&#10;&#10;Dirbtinio intelekto sugeneruotas turinys gali būti neteisingas.">
            <a:extLst>
              <a:ext uri="{FF2B5EF4-FFF2-40B4-BE49-F238E27FC236}">
                <a16:creationId xmlns:a16="http://schemas.microsoft.com/office/drawing/2014/main" id="{3BAD8259-82E2-DF47-3075-C79F4626B86D}"/>
              </a:ext>
            </a:extLst>
          </p:cNvPr>
          <p:cNvPicPr>
            <a:picLocks noChangeAspect="1"/>
          </p:cNvPicPr>
          <p:nvPr/>
        </p:nvPicPr>
        <p:blipFill>
          <a:blip r:embed="rId12"/>
          <a:stretch>
            <a:fillRect/>
          </a:stretch>
        </p:blipFill>
        <p:spPr>
          <a:xfrm>
            <a:off x="428260" y="5171440"/>
            <a:ext cx="1905000" cy="1605281"/>
          </a:xfrm>
          <a:prstGeom prst="rect">
            <a:avLst/>
          </a:prstGeom>
        </p:spPr>
      </p:pic>
      <p:pic>
        <p:nvPicPr>
          <p:cNvPr id="1044" name="Picture 20">
            <a:extLst>
              <a:ext uri="{FF2B5EF4-FFF2-40B4-BE49-F238E27FC236}">
                <a16:creationId xmlns:a16="http://schemas.microsoft.com/office/drawing/2014/main" id="{40D68234-F3F1-3FA4-1CB2-1C0A077AD1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4884" y="5184867"/>
            <a:ext cx="2365736" cy="164301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ėra nuotraukos aprašo.">
            <a:extLst>
              <a:ext uri="{FF2B5EF4-FFF2-40B4-BE49-F238E27FC236}">
                <a16:creationId xmlns:a16="http://schemas.microsoft.com/office/drawing/2014/main" id="{63F254E0-7BAC-A2A6-7BB0-2C87FCCE7B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28007" y="4240711"/>
            <a:ext cx="1456964"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aveikslėlis 16" descr="Paveikslėlis, kuriame yra tekstas, Šriftas, plakatas, Grafika&#10;&#10;Dirbtinio intelekto sugeneruotas turinys gali būti neteisingas.">
            <a:extLst>
              <a:ext uri="{FF2B5EF4-FFF2-40B4-BE49-F238E27FC236}">
                <a16:creationId xmlns:a16="http://schemas.microsoft.com/office/drawing/2014/main" id="{0B0373EB-71EE-1E33-4200-14EEDF004EFA}"/>
              </a:ext>
            </a:extLst>
          </p:cNvPr>
          <p:cNvPicPr>
            <a:picLocks noChangeAspect="1"/>
          </p:cNvPicPr>
          <p:nvPr/>
        </p:nvPicPr>
        <p:blipFill>
          <a:blip r:embed="rId15"/>
          <a:stretch>
            <a:fillRect/>
          </a:stretch>
        </p:blipFill>
        <p:spPr>
          <a:xfrm>
            <a:off x="428260" y="3561485"/>
            <a:ext cx="2059635" cy="1452072"/>
          </a:xfrm>
          <a:prstGeom prst="rect">
            <a:avLst/>
          </a:prstGeom>
        </p:spPr>
      </p:pic>
      <p:pic>
        <p:nvPicPr>
          <p:cNvPr id="1048" name="Picture 24" descr="Nėra nuotraukos aprašo.">
            <a:extLst>
              <a:ext uri="{FF2B5EF4-FFF2-40B4-BE49-F238E27FC236}">
                <a16:creationId xmlns:a16="http://schemas.microsoft.com/office/drawing/2014/main" id="{794F4A8B-9190-2A43-B6B2-3F41F3D1B9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6082" y="3800926"/>
            <a:ext cx="1828801" cy="1643016"/>
          </a:xfrm>
          <a:prstGeom prst="rect">
            <a:avLst/>
          </a:prstGeom>
          <a:noFill/>
          <a:extLst>
            <a:ext uri="{909E8E84-426E-40DD-AFC4-6F175D3DCCD1}">
              <a14:hiddenFill xmlns:a14="http://schemas.microsoft.com/office/drawing/2010/main">
                <a:solidFill>
                  <a:srgbClr val="FFFFFF"/>
                </a:solidFill>
              </a14:hiddenFill>
            </a:ext>
          </a:extLst>
        </p:spPr>
      </p:pic>
      <p:pic>
        <p:nvPicPr>
          <p:cNvPr id="19" name="Paveikslėlis 18" descr="Paveikslėlis, kuriame yra Istorinis palikimas, raižinys, menas&#10;&#10;Dirbtinio intelekto sugeneruotas turinys gali būti neteisingas.">
            <a:extLst>
              <a:ext uri="{FF2B5EF4-FFF2-40B4-BE49-F238E27FC236}">
                <a16:creationId xmlns:a16="http://schemas.microsoft.com/office/drawing/2014/main" id="{B2C3F66B-4D07-E5E3-287E-46B9C4EAEF7A}"/>
              </a:ext>
            </a:extLst>
          </p:cNvPr>
          <p:cNvPicPr>
            <a:picLocks noChangeAspect="1"/>
          </p:cNvPicPr>
          <p:nvPr/>
        </p:nvPicPr>
        <p:blipFill>
          <a:blip r:embed="rId17"/>
          <a:stretch>
            <a:fillRect/>
          </a:stretch>
        </p:blipFill>
        <p:spPr>
          <a:xfrm>
            <a:off x="4668520" y="3883658"/>
            <a:ext cx="2014415" cy="1503681"/>
          </a:xfrm>
          <a:prstGeom prst="rect">
            <a:avLst/>
          </a:prstGeom>
        </p:spPr>
      </p:pic>
      <p:pic>
        <p:nvPicPr>
          <p:cNvPr id="23" name="Paveikslėlis 22" descr="Paveikslėlis, kuriame yra tekstas, Šriftas, apskritimas&#10;&#10;Dirbtinio intelekto sugeneruotas turinys gali būti neteisingas.">
            <a:extLst>
              <a:ext uri="{FF2B5EF4-FFF2-40B4-BE49-F238E27FC236}">
                <a16:creationId xmlns:a16="http://schemas.microsoft.com/office/drawing/2014/main" id="{1E2EED39-AB66-49B6-A51C-2C509C07094C}"/>
              </a:ext>
            </a:extLst>
          </p:cNvPr>
          <p:cNvPicPr>
            <a:picLocks noChangeAspect="1"/>
          </p:cNvPicPr>
          <p:nvPr/>
        </p:nvPicPr>
        <p:blipFill>
          <a:blip r:embed="rId18"/>
          <a:stretch>
            <a:fillRect/>
          </a:stretch>
        </p:blipFill>
        <p:spPr>
          <a:xfrm>
            <a:off x="9271446" y="1148438"/>
            <a:ext cx="1400693" cy="1311730"/>
          </a:xfrm>
          <a:prstGeom prst="rect">
            <a:avLst/>
          </a:prstGeom>
        </p:spPr>
      </p:pic>
      <p:pic>
        <p:nvPicPr>
          <p:cNvPr id="25" name="Paveikslėlis 24" descr="Paveikslėlis, kuriame yra vėjo malūnas&#10;&#10;Dirbtinio intelekto sugeneruotas turinys gali būti neteisingas.">
            <a:extLst>
              <a:ext uri="{FF2B5EF4-FFF2-40B4-BE49-F238E27FC236}">
                <a16:creationId xmlns:a16="http://schemas.microsoft.com/office/drawing/2014/main" id="{9243325A-3032-ED4D-1802-5FD423390B44}"/>
              </a:ext>
            </a:extLst>
          </p:cNvPr>
          <p:cNvPicPr>
            <a:picLocks noChangeAspect="1"/>
          </p:cNvPicPr>
          <p:nvPr/>
        </p:nvPicPr>
        <p:blipFill>
          <a:blip r:embed="rId19"/>
          <a:stretch>
            <a:fillRect/>
          </a:stretch>
        </p:blipFill>
        <p:spPr>
          <a:xfrm>
            <a:off x="8240379" y="1338489"/>
            <a:ext cx="1088404" cy="946699"/>
          </a:xfrm>
          <a:prstGeom prst="rect">
            <a:avLst/>
          </a:prstGeom>
        </p:spPr>
      </p:pic>
      <p:pic>
        <p:nvPicPr>
          <p:cNvPr id="6" name="Paveikslėlis 5" descr="Paveikslėlis, kuriame yra lauko, ruduo, medis, priemiestis&#10;&#10;Dirbtinio intelekto sugeneruotas turinys gali būti neteisingas.">
            <a:extLst>
              <a:ext uri="{FF2B5EF4-FFF2-40B4-BE49-F238E27FC236}">
                <a16:creationId xmlns:a16="http://schemas.microsoft.com/office/drawing/2014/main" id="{53F62A1F-C714-6A0E-5AE7-D2A4B2414045}"/>
              </a:ext>
            </a:extLst>
          </p:cNvPr>
          <p:cNvPicPr>
            <a:picLocks noChangeAspect="1"/>
          </p:cNvPicPr>
          <p:nvPr/>
        </p:nvPicPr>
        <p:blipFill>
          <a:blip r:embed="rId20"/>
          <a:stretch>
            <a:fillRect/>
          </a:stretch>
        </p:blipFill>
        <p:spPr>
          <a:xfrm>
            <a:off x="6699737" y="3734253"/>
            <a:ext cx="2059635" cy="1503681"/>
          </a:xfrm>
          <a:prstGeom prst="rect">
            <a:avLst/>
          </a:prstGeom>
        </p:spPr>
      </p:pic>
      <p:pic>
        <p:nvPicPr>
          <p:cNvPr id="14" name="Paveikslėlis 13" descr="Paveikslėlis, kuriame yra lauko, žolė, apranga, animacija&#10;&#10;Dirbtinio intelekto sugeneruotas turinys gali būti neteisingas.">
            <a:extLst>
              <a:ext uri="{FF2B5EF4-FFF2-40B4-BE49-F238E27FC236}">
                <a16:creationId xmlns:a16="http://schemas.microsoft.com/office/drawing/2014/main" id="{4966EFEE-221D-9FAF-E6EC-E649AB944B72}"/>
              </a:ext>
            </a:extLst>
          </p:cNvPr>
          <p:cNvPicPr>
            <a:picLocks noChangeAspect="1"/>
          </p:cNvPicPr>
          <p:nvPr/>
        </p:nvPicPr>
        <p:blipFill>
          <a:blip r:embed="rId21"/>
          <a:stretch>
            <a:fillRect/>
          </a:stretch>
        </p:blipFill>
        <p:spPr>
          <a:xfrm>
            <a:off x="2846082" y="5415253"/>
            <a:ext cx="2012207" cy="1442747"/>
          </a:xfrm>
          <a:prstGeom prst="rect">
            <a:avLst/>
          </a:prstGeom>
        </p:spPr>
      </p:pic>
      <p:pic>
        <p:nvPicPr>
          <p:cNvPr id="21" name="Paveikslėlis 20" descr="Paveikslėlis, kuriame yra lauko, žolė, dangus, augalas&#10;&#10;Dirbtinio intelekto sugeneruotas turinys gali būti neteisingas.">
            <a:extLst>
              <a:ext uri="{FF2B5EF4-FFF2-40B4-BE49-F238E27FC236}">
                <a16:creationId xmlns:a16="http://schemas.microsoft.com/office/drawing/2014/main" id="{F251C3A2-882C-68EB-8310-EB11C93F2657}"/>
              </a:ext>
            </a:extLst>
          </p:cNvPr>
          <p:cNvPicPr>
            <a:picLocks noChangeAspect="1"/>
          </p:cNvPicPr>
          <p:nvPr/>
        </p:nvPicPr>
        <p:blipFill>
          <a:blip r:embed="rId22"/>
          <a:stretch>
            <a:fillRect/>
          </a:stretch>
        </p:blipFill>
        <p:spPr>
          <a:xfrm>
            <a:off x="10648156" y="2607720"/>
            <a:ext cx="1533899" cy="1618118"/>
          </a:xfrm>
          <a:prstGeom prst="rect">
            <a:avLst/>
          </a:prstGeom>
        </p:spPr>
      </p:pic>
      <p:pic>
        <p:nvPicPr>
          <p:cNvPr id="1038" name="Picture 14" descr="Nėra nuotraukos aprašo.">
            <a:extLst>
              <a:ext uri="{FF2B5EF4-FFF2-40B4-BE49-F238E27FC236}">
                <a16:creationId xmlns:a16="http://schemas.microsoft.com/office/drawing/2014/main" id="{E8152595-2257-F164-82D7-B32EB6B5876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21106" y="3603259"/>
            <a:ext cx="1822777" cy="176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8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9893768-DBE9-DFBD-B145-18DE91767986}"/>
              </a:ext>
            </a:extLst>
          </p:cNvPr>
          <p:cNvSpPr>
            <a:spLocks noGrp="1"/>
          </p:cNvSpPr>
          <p:nvPr>
            <p:ph type="title"/>
          </p:nvPr>
        </p:nvSpPr>
        <p:spPr>
          <a:xfrm>
            <a:off x="132080" y="365126"/>
            <a:ext cx="9189202" cy="972760"/>
          </a:xfrm>
        </p:spPr>
        <p:txBody>
          <a:bodyPr/>
          <a:lstStyle/>
          <a:p>
            <a:r>
              <a:rPr lang="lt-LT" b="1" dirty="0">
                <a:solidFill>
                  <a:schemeClr val="bg2">
                    <a:lumMod val="75000"/>
                  </a:schemeClr>
                </a:solidFill>
                <a:latin typeface="Arial" panose="020B0604020202020204" pitchFamily="34" charset="0"/>
                <a:cs typeface="Arial" panose="020B0604020202020204" pitchFamily="34" charset="0"/>
              </a:rPr>
              <a:t>KAIMO BENDRUOMENĖS</a:t>
            </a:r>
            <a:endParaRPr lang="lt-LT" dirty="0"/>
          </a:p>
        </p:txBody>
      </p:sp>
      <p:pic>
        <p:nvPicPr>
          <p:cNvPr id="5" name="Turinio vietos rezervavimo ženklas 4" descr="Paveikslėlis, kuriame yra lauko, augalas, medis, dangus&#10;&#10;Dirbtinio intelekto sugeneruotas turinys gali būti neteisingas.">
            <a:extLst>
              <a:ext uri="{FF2B5EF4-FFF2-40B4-BE49-F238E27FC236}">
                <a16:creationId xmlns:a16="http://schemas.microsoft.com/office/drawing/2014/main" id="{EC0F0A4A-F290-2122-5272-8FB77A5F2B6B}"/>
              </a:ext>
            </a:extLst>
          </p:cNvPr>
          <p:cNvPicPr>
            <a:picLocks noGrp="1" noChangeAspect="1"/>
          </p:cNvPicPr>
          <p:nvPr>
            <p:ph idx="1"/>
          </p:nvPr>
        </p:nvPicPr>
        <p:blipFill>
          <a:blip r:embed="rId2"/>
          <a:stretch>
            <a:fillRect/>
          </a:stretch>
        </p:blipFill>
        <p:spPr>
          <a:xfrm>
            <a:off x="9966961" y="8889"/>
            <a:ext cx="2225040" cy="2226311"/>
          </a:xfrm>
        </p:spPr>
      </p:pic>
      <p:pic>
        <p:nvPicPr>
          <p:cNvPr id="4" name="Paveikslėlis 3" descr="Paveikslėlis, kuriame yra lauko, pastatas, augalas, nuosavybė&#10;&#10;Dirbtinio intelekto sugeneruotas turinys gali būti neteisingas.">
            <a:extLst>
              <a:ext uri="{FF2B5EF4-FFF2-40B4-BE49-F238E27FC236}">
                <a16:creationId xmlns:a16="http://schemas.microsoft.com/office/drawing/2014/main" id="{EF362577-5FFE-F9DA-1F49-A4873954511A}"/>
              </a:ext>
            </a:extLst>
          </p:cNvPr>
          <p:cNvPicPr>
            <a:picLocks noChangeAspect="1"/>
          </p:cNvPicPr>
          <p:nvPr/>
        </p:nvPicPr>
        <p:blipFill>
          <a:blip r:embed="rId3"/>
          <a:stretch>
            <a:fillRect/>
          </a:stretch>
        </p:blipFill>
        <p:spPr>
          <a:xfrm>
            <a:off x="10125710" y="4889501"/>
            <a:ext cx="2066290" cy="1959610"/>
          </a:xfrm>
          <a:prstGeom prst="rect">
            <a:avLst/>
          </a:prstGeom>
        </p:spPr>
      </p:pic>
      <p:pic>
        <p:nvPicPr>
          <p:cNvPr id="7" name="Paveikslėlis 6" descr="Paveikslėlis, kuriame yra arklys, piešimas, menas, Karminas&#10;&#10;Dirbtinio intelekto sugeneruotas turinys gali būti neteisingas.">
            <a:extLst>
              <a:ext uri="{FF2B5EF4-FFF2-40B4-BE49-F238E27FC236}">
                <a16:creationId xmlns:a16="http://schemas.microsoft.com/office/drawing/2014/main" id="{BC77C8C4-BE84-7B42-8DDA-A72D15D862A7}"/>
              </a:ext>
            </a:extLst>
          </p:cNvPr>
          <p:cNvPicPr>
            <a:picLocks noChangeAspect="1"/>
          </p:cNvPicPr>
          <p:nvPr/>
        </p:nvPicPr>
        <p:blipFill>
          <a:blip r:embed="rId4"/>
          <a:stretch>
            <a:fillRect/>
          </a:stretch>
        </p:blipFill>
        <p:spPr>
          <a:xfrm>
            <a:off x="4034792" y="5294632"/>
            <a:ext cx="1936414" cy="1554480"/>
          </a:xfrm>
          <a:prstGeom prst="rect">
            <a:avLst/>
          </a:prstGeom>
        </p:spPr>
      </p:pic>
      <p:pic>
        <p:nvPicPr>
          <p:cNvPr id="9" name="Paveikslėlis 8" descr="Paveikslėlis, kuriame yra pagalvė, Dekoratyvinė pagalvėlė, pagalvėlė, Lininiai audiniai&#10;&#10;Dirbtinio intelekto sugeneruotas turinys gali būti neteisingas.">
            <a:extLst>
              <a:ext uri="{FF2B5EF4-FFF2-40B4-BE49-F238E27FC236}">
                <a16:creationId xmlns:a16="http://schemas.microsoft.com/office/drawing/2014/main" id="{C38C463F-701D-30C9-430E-5BFE3101D753}"/>
              </a:ext>
            </a:extLst>
          </p:cNvPr>
          <p:cNvPicPr>
            <a:picLocks noChangeAspect="1"/>
          </p:cNvPicPr>
          <p:nvPr/>
        </p:nvPicPr>
        <p:blipFill>
          <a:blip r:embed="rId5"/>
          <a:stretch>
            <a:fillRect/>
          </a:stretch>
        </p:blipFill>
        <p:spPr>
          <a:xfrm>
            <a:off x="5994399" y="5294631"/>
            <a:ext cx="2162809" cy="1554480"/>
          </a:xfrm>
          <a:prstGeom prst="rect">
            <a:avLst/>
          </a:prstGeom>
        </p:spPr>
      </p:pic>
      <p:pic>
        <p:nvPicPr>
          <p:cNvPr id="11" name="Paveikslėlis 10" descr="Paveikslėlis, kuriame yra lauko, tekstas, medis, juodas ir baltas&#10;&#10;Dirbtinio intelekto sugeneruotas turinys gali būti neteisingas.">
            <a:extLst>
              <a:ext uri="{FF2B5EF4-FFF2-40B4-BE49-F238E27FC236}">
                <a16:creationId xmlns:a16="http://schemas.microsoft.com/office/drawing/2014/main" id="{965D532A-6A2C-19CF-7A32-26F6FF116E28}"/>
              </a:ext>
            </a:extLst>
          </p:cNvPr>
          <p:cNvPicPr>
            <a:picLocks noChangeAspect="1"/>
          </p:cNvPicPr>
          <p:nvPr/>
        </p:nvPicPr>
        <p:blipFill>
          <a:blip r:embed="rId6"/>
          <a:stretch>
            <a:fillRect/>
          </a:stretch>
        </p:blipFill>
        <p:spPr>
          <a:xfrm>
            <a:off x="8157209" y="4895850"/>
            <a:ext cx="1962150" cy="1962150"/>
          </a:xfrm>
          <a:prstGeom prst="rect">
            <a:avLst/>
          </a:prstGeom>
        </p:spPr>
      </p:pic>
      <p:pic>
        <p:nvPicPr>
          <p:cNvPr id="13" name="Paveikslėlis 12" descr="Paveikslėlis, kuriame yra Grafika, grafinis dizainas, iliustracija, dizainas&#10;&#10;Dirbtinio intelekto sugeneruotas turinys gali būti neteisingas.">
            <a:extLst>
              <a:ext uri="{FF2B5EF4-FFF2-40B4-BE49-F238E27FC236}">
                <a16:creationId xmlns:a16="http://schemas.microsoft.com/office/drawing/2014/main" id="{D47CB73E-B35A-5CB2-842F-36A12C78F014}"/>
              </a:ext>
            </a:extLst>
          </p:cNvPr>
          <p:cNvPicPr>
            <a:picLocks noChangeAspect="1"/>
          </p:cNvPicPr>
          <p:nvPr/>
        </p:nvPicPr>
        <p:blipFill>
          <a:blip r:embed="rId7"/>
          <a:stretch>
            <a:fillRect/>
          </a:stretch>
        </p:blipFill>
        <p:spPr>
          <a:xfrm>
            <a:off x="6111533" y="3266441"/>
            <a:ext cx="1957945" cy="1828800"/>
          </a:xfrm>
          <a:prstGeom prst="rect">
            <a:avLst/>
          </a:prstGeom>
        </p:spPr>
      </p:pic>
      <p:pic>
        <p:nvPicPr>
          <p:cNvPr id="17" name="Paveikslėlis 16" descr="Paveikslėlis, kuriame yra piešimas, eskizas, gėlė, iliustracija&#10;&#10;Dirbtinio intelekto sugeneruotas turinys gali būti neteisingas.">
            <a:extLst>
              <a:ext uri="{FF2B5EF4-FFF2-40B4-BE49-F238E27FC236}">
                <a16:creationId xmlns:a16="http://schemas.microsoft.com/office/drawing/2014/main" id="{843672D1-5391-FC20-578C-1CF70228F9DD}"/>
              </a:ext>
            </a:extLst>
          </p:cNvPr>
          <p:cNvPicPr>
            <a:picLocks noChangeAspect="1"/>
          </p:cNvPicPr>
          <p:nvPr/>
        </p:nvPicPr>
        <p:blipFill>
          <a:blip r:embed="rId8"/>
          <a:stretch>
            <a:fillRect/>
          </a:stretch>
        </p:blipFill>
        <p:spPr>
          <a:xfrm>
            <a:off x="4230762" y="3356092"/>
            <a:ext cx="1957944" cy="1828800"/>
          </a:xfrm>
          <a:prstGeom prst="rect">
            <a:avLst/>
          </a:prstGeom>
        </p:spPr>
      </p:pic>
      <p:pic>
        <p:nvPicPr>
          <p:cNvPr id="19" name="Paveikslėlis 18" descr="Paveikslėlis, kuriame yra lauko, dangus, debesis, medis&#10;&#10;Dirbtinio intelekto sugeneruotas turinys gali būti neteisingas.">
            <a:extLst>
              <a:ext uri="{FF2B5EF4-FFF2-40B4-BE49-F238E27FC236}">
                <a16:creationId xmlns:a16="http://schemas.microsoft.com/office/drawing/2014/main" id="{C18F50FD-3507-669B-398E-AC406916269D}"/>
              </a:ext>
            </a:extLst>
          </p:cNvPr>
          <p:cNvPicPr>
            <a:picLocks noChangeAspect="1"/>
          </p:cNvPicPr>
          <p:nvPr/>
        </p:nvPicPr>
        <p:blipFill>
          <a:blip r:embed="rId9"/>
          <a:stretch>
            <a:fillRect/>
          </a:stretch>
        </p:blipFill>
        <p:spPr>
          <a:xfrm>
            <a:off x="9950249" y="3145553"/>
            <a:ext cx="2241751" cy="1762918"/>
          </a:xfrm>
          <a:prstGeom prst="rect">
            <a:avLst/>
          </a:prstGeom>
        </p:spPr>
      </p:pic>
      <p:pic>
        <p:nvPicPr>
          <p:cNvPr id="21" name="Paveikslėlis 20" descr="Paveikslėlis, kuriame yra lauko, pastatas, medis, bažnyčia&#10;&#10;Dirbtinio intelekto sugeneruotas turinys gali būti neteisingas.">
            <a:extLst>
              <a:ext uri="{FF2B5EF4-FFF2-40B4-BE49-F238E27FC236}">
                <a16:creationId xmlns:a16="http://schemas.microsoft.com/office/drawing/2014/main" id="{C761C7B9-AF1D-E5C8-0FBD-FBD649BA3B90}"/>
              </a:ext>
            </a:extLst>
          </p:cNvPr>
          <p:cNvPicPr>
            <a:picLocks noChangeAspect="1"/>
          </p:cNvPicPr>
          <p:nvPr/>
        </p:nvPicPr>
        <p:blipFill>
          <a:blip r:embed="rId10"/>
          <a:stretch>
            <a:fillRect/>
          </a:stretch>
        </p:blipFill>
        <p:spPr>
          <a:xfrm>
            <a:off x="1651020" y="5233416"/>
            <a:ext cx="2438400" cy="1624584"/>
          </a:xfrm>
          <a:prstGeom prst="rect">
            <a:avLst/>
          </a:prstGeom>
        </p:spPr>
      </p:pic>
      <p:pic>
        <p:nvPicPr>
          <p:cNvPr id="22" name="Paveikslėlis 21" descr="Paveikslėlis, kuriame yra lauko, medis, žolė, augalas&#10;&#10;Dirbtinio intelekto sugeneruotas turinys gali būti neteisingas.">
            <a:extLst>
              <a:ext uri="{FF2B5EF4-FFF2-40B4-BE49-F238E27FC236}">
                <a16:creationId xmlns:a16="http://schemas.microsoft.com/office/drawing/2014/main" id="{F08EE0D2-2CE4-41A5-DEAB-1104D5BE7DC8}"/>
              </a:ext>
            </a:extLst>
          </p:cNvPr>
          <p:cNvPicPr>
            <a:picLocks noChangeAspect="1"/>
          </p:cNvPicPr>
          <p:nvPr/>
        </p:nvPicPr>
        <p:blipFill>
          <a:blip r:embed="rId11"/>
          <a:stretch>
            <a:fillRect/>
          </a:stretch>
        </p:blipFill>
        <p:spPr>
          <a:xfrm>
            <a:off x="-10114" y="4359911"/>
            <a:ext cx="1803155" cy="2489200"/>
          </a:xfrm>
          <a:prstGeom prst="rect">
            <a:avLst/>
          </a:prstGeom>
        </p:spPr>
      </p:pic>
      <p:pic>
        <p:nvPicPr>
          <p:cNvPr id="23" name="Paveikslėlis 22" descr="Paveikslėlis, kuriame yra Grafika, logotipas, simbolis, piešimas&#10;&#10;Dirbtinio intelekto sugeneruotas turinys gali būti neteisingas.">
            <a:extLst>
              <a:ext uri="{FF2B5EF4-FFF2-40B4-BE49-F238E27FC236}">
                <a16:creationId xmlns:a16="http://schemas.microsoft.com/office/drawing/2014/main" id="{75CAC258-C522-4476-78F1-8001C5506036}"/>
              </a:ext>
            </a:extLst>
          </p:cNvPr>
          <p:cNvPicPr>
            <a:picLocks noChangeAspect="1"/>
          </p:cNvPicPr>
          <p:nvPr/>
        </p:nvPicPr>
        <p:blipFill>
          <a:blip r:embed="rId12"/>
          <a:stretch>
            <a:fillRect/>
          </a:stretch>
        </p:blipFill>
        <p:spPr>
          <a:xfrm>
            <a:off x="2246424" y="3356092"/>
            <a:ext cx="1984337" cy="1739149"/>
          </a:xfrm>
          <a:prstGeom prst="rect">
            <a:avLst/>
          </a:prstGeom>
        </p:spPr>
      </p:pic>
      <p:pic>
        <p:nvPicPr>
          <p:cNvPr id="24" name="Paveikslėlis 23" descr="Paveikslėlis, kuriame yra lauko, dangus, medis, statula&#10;&#10;Dirbtinio intelekto sugeneruotas turinys gali būti neteisingas.">
            <a:extLst>
              <a:ext uri="{FF2B5EF4-FFF2-40B4-BE49-F238E27FC236}">
                <a16:creationId xmlns:a16="http://schemas.microsoft.com/office/drawing/2014/main" id="{00FB192A-AC25-C614-F692-ADA2C15FA867}"/>
              </a:ext>
            </a:extLst>
          </p:cNvPr>
          <p:cNvPicPr>
            <a:picLocks noChangeAspect="1"/>
          </p:cNvPicPr>
          <p:nvPr/>
        </p:nvPicPr>
        <p:blipFill>
          <a:blip r:embed="rId13"/>
          <a:stretch>
            <a:fillRect/>
          </a:stretch>
        </p:blipFill>
        <p:spPr>
          <a:xfrm>
            <a:off x="7998459" y="1320800"/>
            <a:ext cx="1968502" cy="3559812"/>
          </a:xfrm>
          <a:prstGeom prst="rect">
            <a:avLst/>
          </a:prstGeom>
        </p:spPr>
      </p:pic>
      <p:pic>
        <p:nvPicPr>
          <p:cNvPr id="25" name="Picture 16" descr="Nėra nuotraukos aprašo.">
            <a:extLst>
              <a:ext uri="{FF2B5EF4-FFF2-40B4-BE49-F238E27FC236}">
                <a16:creationId xmlns:a16="http://schemas.microsoft.com/office/drawing/2014/main" id="{65489722-1325-040F-00FA-39A7271C06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5824" y="1751904"/>
            <a:ext cx="2812635" cy="1588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aveikslėlis 25" descr="Paveikslėlis, kuriame yra žolė, lauko, dangus, medis&#10;&#10;Dirbtinio intelekto sugeneruotas turinys gali būti neteisingas.">
            <a:extLst>
              <a:ext uri="{FF2B5EF4-FFF2-40B4-BE49-F238E27FC236}">
                <a16:creationId xmlns:a16="http://schemas.microsoft.com/office/drawing/2014/main" id="{DDD1964D-AC80-D3F0-835B-21B6C84E758A}"/>
              </a:ext>
            </a:extLst>
          </p:cNvPr>
          <p:cNvPicPr>
            <a:picLocks noChangeAspect="1"/>
          </p:cNvPicPr>
          <p:nvPr/>
        </p:nvPicPr>
        <p:blipFill>
          <a:blip r:embed="rId15"/>
          <a:stretch>
            <a:fillRect/>
          </a:stretch>
        </p:blipFill>
        <p:spPr>
          <a:xfrm>
            <a:off x="2459783" y="1742678"/>
            <a:ext cx="2726041" cy="1613414"/>
          </a:xfrm>
          <a:prstGeom prst="rect">
            <a:avLst/>
          </a:prstGeom>
        </p:spPr>
      </p:pic>
      <p:pic>
        <p:nvPicPr>
          <p:cNvPr id="27" name="Paveikslėlis 26" descr="Paveikslėlis, kuriame yra lauko, žolė, apranga, animacija&#10;&#10;Dirbtinio intelekto sugeneruotas turinys gali būti neteisingas.">
            <a:extLst>
              <a:ext uri="{FF2B5EF4-FFF2-40B4-BE49-F238E27FC236}">
                <a16:creationId xmlns:a16="http://schemas.microsoft.com/office/drawing/2014/main" id="{958665A8-BF70-9830-92D4-DCE7574CFF29}"/>
              </a:ext>
            </a:extLst>
          </p:cNvPr>
          <p:cNvPicPr>
            <a:picLocks noChangeAspect="1"/>
          </p:cNvPicPr>
          <p:nvPr/>
        </p:nvPicPr>
        <p:blipFill>
          <a:blip r:embed="rId16"/>
          <a:stretch>
            <a:fillRect/>
          </a:stretch>
        </p:blipFill>
        <p:spPr>
          <a:xfrm>
            <a:off x="21384" y="1742679"/>
            <a:ext cx="2438400" cy="2361188"/>
          </a:xfrm>
          <a:prstGeom prst="rect">
            <a:avLst/>
          </a:prstGeom>
        </p:spPr>
      </p:pic>
    </p:spTree>
    <p:extLst>
      <p:ext uri="{BB962C8B-B14F-4D97-AF65-F5344CB8AC3E}">
        <p14:creationId xmlns:p14="http://schemas.microsoft.com/office/powerpoint/2010/main" val="4253200971"/>
      </p:ext>
    </p:extLst>
  </p:cSld>
  <p:clrMapOvr>
    <a:masterClrMapping/>
  </p:clrMapOvr>
</p:sld>
</file>

<file path=ppt/theme/theme1.xml><?xml version="1.0" encoding="utf-8"?>
<a:theme xmlns:a="http://schemas.openxmlformats.org/drawingml/2006/main" name="1.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 SKYRIUS">
  <a:themeElements>
    <a:clrScheme name="Taurage 1">
      <a:dk1>
        <a:srgbClr val="000000"/>
      </a:dk1>
      <a:lt1>
        <a:srgbClr val="FFFFFF"/>
      </a:lt1>
      <a:dk2>
        <a:srgbClr val="297391"/>
      </a:dk2>
      <a:lt2>
        <a:srgbClr val="A4D391"/>
      </a:lt2>
      <a:accent1>
        <a:srgbClr val="297391"/>
      </a:accent1>
      <a:accent2>
        <a:srgbClr val="F9DA5C"/>
      </a:accent2>
      <a:accent3>
        <a:srgbClr val="A4D391"/>
      </a:accent3>
      <a:accent4>
        <a:srgbClr val="297391"/>
      </a:accent4>
      <a:accent5>
        <a:srgbClr val="F9DA5C"/>
      </a:accent5>
      <a:accent6>
        <a:srgbClr val="A4D391"/>
      </a:accent6>
      <a:hlink>
        <a:srgbClr val="297391"/>
      </a:hlink>
      <a:folHlink>
        <a:srgbClr val="297391"/>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17729</TotalTime>
  <Words>517</Words>
  <Application>Microsoft Office PowerPoint</Application>
  <PresentationFormat>Plačiaekranė</PresentationFormat>
  <Paragraphs>103</Paragraphs>
  <Slides>10</Slides>
  <Notes>3</Notes>
  <HiddenSlides>0</HiddenSlides>
  <MMClips>0</MMClips>
  <ScaleCrop>false</ScaleCrop>
  <HeadingPairs>
    <vt:vector size="6" baseType="variant">
      <vt:variant>
        <vt:lpstr>Naudojami šriftai</vt:lpstr>
      </vt:variant>
      <vt:variant>
        <vt:i4>5</vt:i4>
      </vt:variant>
      <vt:variant>
        <vt:lpstr>Tema</vt:lpstr>
      </vt:variant>
      <vt:variant>
        <vt:i4>6</vt:i4>
      </vt:variant>
      <vt:variant>
        <vt:lpstr>Skaidrių pavadinimai</vt:lpstr>
      </vt:variant>
      <vt:variant>
        <vt:i4>10</vt:i4>
      </vt:variant>
    </vt:vector>
  </HeadingPairs>
  <TitlesOfParts>
    <vt:vector size="21" baseType="lpstr">
      <vt:lpstr>Arial</vt:lpstr>
      <vt:lpstr>Calibri</vt:lpstr>
      <vt:lpstr>Times New Roman</vt:lpstr>
      <vt:lpstr>Trebuchet MS</vt:lpstr>
      <vt:lpstr>Wingdings</vt:lpstr>
      <vt:lpstr>1. SKYRIUS</vt:lpstr>
      <vt:lpstr>2. SKYRIUS</vt:lpstr>
      <vt:lpstr>3. SKYRIUS</vt:lpstr>
      <vt:lpstr>4. SKYRIUS</vt:lpstr>
      <vt:lpstr>5. SKYRIUS</vt:lpstr>
      <vt:lpstr>6. SKYRIUS</vt:lpstr>
      <vt:lpstr>   </vt:lpstr>
      <vt:lpstr>NVO FINANSAVIMAS   Savivaldybėje patvirtinta 19 programų, kurių projektų finansavimui kasmet skiriama  virš 1 500 000 Eur Ir per 9 valstybinės/akreditacinės programas kasmet ,,pritraukiama“  virš 1 000 000 Eur  Metinis savivaldybės ir valstybinių programų finansavimas NVO    ~ 2 500 000 Eur  Švietimo, jaunimo  – virš 400 000 Eur Kultūros  - virš 100 000 Eur Bendruomenių – virš 600 000 Eur   Sporto  – virš 600 000 Eur Socialinei apsaugai – virš 800 000 Eur.      </vt:lpstr>
      <vt:lpstr>NEVYRIAUSYBINĖS ORGANIZACIJOS PAGAL SRITIS </vt:lpstr>
      <vt:lpstr>JAUNIMO IR ŠVIETIMO NVO</vt:lpstr>
      <vt:lpstr>KULTŪROS NVO</vt:lpstr>
      <vt:lpstr>SPORTO NVO</vt:lpstr>
      <vt:lpstr>MIESTO BENDRUOMENĖS</vt:lpstr>
      <vt:lpstr>KAIMO BENDRUOMENĖS</vt:lpstr>
      <vt:lpstr>KAIMO BENDRUOMENĖS</vt:lpstr>
      <vt:lpstr>LĖŠOS IR PASLAUGŲ GAVĖJAI  https://taurage.lt/veiklos-sritys/nevyriausybines-organizacijos/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TAURAGĖS RAJONO SAVIVALDYBĖS  ADMINISTRACIJOS DIREKTORIAUS  2018 METŲ VEIKLOS ATASKAITA</dc:title>
  <dc:creator>Modestas Petraitis</dc:creator>
  <cp:lastModifiedBy>Rita Matemaitienė</cp:lastModifiedBy>
  <cp:revision>1544</cp:revision>
  <cp:lastPrinted>2019-01-17T09:23:51Z</cp:lastPrinted>
  <dcterms:created xsi:type="dcterms:W3CDTF">2019-01-04T05:48:09Z</dcterms:created>
  <dcterms:modified xsi:type="dcterms:W3CDTF">2025-12-10T10:54:07Z</dcterms:modified>
</cp:coreProperties>
</file>